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5" r:id="rId6"/>
    <p:sldId id="266" r:id="rId7"/>
    <p:sldId id="268" r:id="rId8"/>
    <p:sldId id="269" r:id="rId9"/>
    <p:sldId id="260" r:id="rId10"/>
    <p:sldId id="261" r:id="rId11"/>
    <p:sldId id="262" r:id="rId12"/>
    <p:sldId id="264" r:id="rId13"/>
  </p:sldIdLst>
  <p:sldSz cx="14630400" cy="8229600"/>
  <p:notesSz cx="8229600" cy="14630400"/>
  <p:embeddedFontLst>
    <p:embeddedFont>
      <p:font typeface="Roboto" panose="02000000000000000000" pitchFamily="2" charset="0"/>
      <p:regular r:id="rId15"/>
      <p:bold r:id="rId16"/>
      <p:italic r:id="rId17"/>
      <p:boldItalic r:id="rId18"/>
    </p:embeddedFont>
    <p:embeddedFont>
      <p:font typeface="Saira Medium" panose="020B0604020202020204" charset="0"/>
      <p:regular r:id="rId19"/>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8337"/>
    <a:srgbClr val="B1ADAC"/>
    <a:srgbClr val="0303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4F3C25-997F-5E7A-72E0-1700C2267EE7}" v="4" dt="2024-10-17T06:40:17.231"/>
    <p1510:client id="{B2FDB539-08F3-D6AB-2E14-F5A7CE60588F}" v="6" dt="2024-10-17T06:17:55.112"/>
    <p1510:client id="{BDDC1AFE-E275-A0AE-45AF-29E88254B146}" v="4" dt="2024-10-17T06:14:53.9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RENZO BERTINELLI" userId="S::lbertinelli@studenti.iissgadda.it::02526d73-9800-4761-accf-b774020b65ce" providerId="AD" clId="Web-{3B65B91D-4F67-675C-A830-7FE098380CFB}"/>
    <pc:docChg chg="delSld modSld">
      <pc:chgData name="LORENZO BERTINELLI" userId="S::lbertinelli@studenti.iissgadda.it::02526d73-9800-4761-accf-b774020b65ce" providerId="AD" clId="Web-{3B65B91D-4F67-675C-A830-7FE098380CFB}" dt="2024-10-06T19:13:10.552" v="448" actId="20577"/>
      <pc:docMkLst>
        <pc:docMk/>
      </pc:docMkLst>
      <pc:sldChg chg="modSp">
        <pc:chgData name="LORENZO BERTINELLI" userId="S::lbertinelli@studenti.iissgadda.it::02526d73-9800-4761-accf-b774020b65ce" providerId="AD" clId="Web-{3B65B91D-4F67-675C-A830-7FE098380CFB}" dt="2024-10-06T18:56:40.595" v="42" actId="20577"/>
        <pc:sldMkLst>
          <pc:docMk/>
          <pc:sldMk cId="0" sldId="256"/>
        </pc:sldMkLst>
        <pc:spChg chg="mod">
          <ac:chgData name="LORENZO BERTINELLI" userId="S::lbertinelli@studenti.iissgadda.it::02526d73-9800-4761-accf-b774020b65ce" providerId="AD" clId="Web-{3B65B91D-4F67-675C-A830-7FE098380CFB}" dt="2024-10-06T18:56:24.141" v="40" actId="20577"/>
          <ac:spMkLst>
            <pc:docMk/>
            <pc:sldMk cId="0" sldId="256"/>
            <ac:spMk id="3" creationId="{00000000-0000-0000-0000-000000000000}"/>
          </ac:spMkLst>
        </pc:spChg>
        <pc:spChg chg="mod">
          <ac:chgData name="LORENZO BERTINELLI" userId="S::lbertinelli@studenti.iissgadda.it::02526d73-9800-4761-accf-b774020b65ce" providerId="AD" clId="Web-{3B65B91D-4F67-675C-A830-7FE098380CFB}" dt="2024-10-06T18:56:40.595" v="42" actId="20577"/>
          <ac:spMkLst>
            <pc:docMk/>
            <pc:sldMk cId="0" sldId="256"/>
            <ac:spMk id="4" creationId="{00000000-0000-0000-0000-000000000000}"/>
          </ac:spMkLst>
        </pc:spChg>
      </pc:sldChg>
      <pc:sldChg chg="modSp">
        <pc:chgData name="LORENZO BERTINELLI" userId="S::lbertinelli@studenti.iissgadda.it::02526d73-9800-4761-accf-b774020b65ce" providerId="AD" clId="Web-{3B65B91D-4F67-675C-A830-7FE098380CFB}" dt="2024-10-06T18:59:39.382" v="190" actId="20577"/>
        <pc:sldMkLst>
          <pc:docMk/>
          <pc:sldMk cId="0" sldId="258"/>
        </pc:sldMkLst>
        <pc:spChg chg="mod">
          <ac:chgData name="LORENZO BERTINELLI" userId="S::lbertinelli@studenti.iissgadda.it::02526d73-9800-4761-accf-b774020b65ce" providerId="AD" clId="Web-{3B65B91D-4F67-675C-A830-7FE098380CFB}" dt="2024-10-06T18:57:58.394" v="139" actId="20577"/>
          <ac:spMkLst>
            <pc:docMk/>
            <pc:sldMk cId="0" sldId="258"/>
            <ac:spMk id="3" creationId="{00000000-0000-0000-0000-000000000000}"/>
          </ac:spMkLst>
        </pc:spChg>
        <pc:spChg chg="mod">
          <ac:chgData name="LORENZO BERTINELLI" userId="S::lbertinelli@studenti.iissgadda.it::02526d73-9800-4761-accf-b774020b65ce" providerId="AD" clId="Web-{3B65B91D-4F67-675C-A830-7FE098380CFB}" dt="2024-10-06T18:58:16.160" v="164" actId="20577"/>
          <ac:spMkLst>
            <pc:docMk/>
            <pc:sldMk cId="0" sldId="258"/>
            <ac:spMk id="8" creationId="{00000000-0000-0000-0000-000000000000}"/>
          </ac:spMkLst>
        </pc:spChg>
        <pc:spChg chg="mod">
          <ac:chgData name="LORENZO BERTINELLI" userId="S::lbertinelli@studenti.iissgadda.it::02526d73-9800-4761-accf-b774020b65ce" providerId="AD" clId="Web-{3B65B91D-4F67-675C-A830-7FE098380CFB}" dt="2024-10-06T18:58:29.770" v="165" actId="20577"/>
          <ac:spMkLst>
            <pc:docMk/>
            <pc:sldMk cId="0" sldId="258"/>
            <ac:spMk id="9" creationId="{00000000-0000-0000-0000-000000000000}"/>
          </ac:spMkLst>
        </pc:spChg>
        <pc:spChg chg="mod">
          <ac:chgData name="LORENZO BERTINELLI" userId="S::lbertinelli@studenti.iissgadda.it::02526d73-9800-4761-accf-b774020b65ce" providerId="AD" clId="Web-{3B65B91D-4F67-675C-A830-7FE098380CFB}" dt="2024-10-06T18:58:44.489" v="176" actId="20577"/>
          <ac:spMkLst>
            <pc:docMk/>
            <pc:sldMk cId="0" sldId="258"/>
            <ac:spMk id="13" creationId="{00000000-0000-0000-0000-000000000000}"/>
          </ac:spMkLst>
        </pc:spChg>
        <pc:spChg chg="mod">
          <ac:chgData name="LORENZO BERTINELLI" userId="S::lbertinelli@studenti.iissgadda.it::02526d73-9800-4761-accf-b774020b65ce" providerId="AD" clId="Web-{3B65B91D-4F67-675C-A830-7FE098380CFB}" dt="2024-10-06T18:59:03.584" v="178" actId="20577"/>
          <ac:spMkLst>
            <pc:docMk/>
            <pc:sldMk cId="0" sldId="258"/>
            <ac:spMk id="14" creationId="{00000000-0000-0000-0000-000000000000}"/>
          </ac:spMkLst>
        </pc:spChg>
        <pc:spChg chg="mod">
          <ac:chgData name="LORENZO BERTINELLI" userId="S::lbertinelli@studenti.iissgadda.it::02526d73-9800-4761-accf-b774020b65ce" providerId="AD" clId="Web-{3B65B91D-4F67-675C-A830-7FE098380CFB}" dt="2024-10-06T18:59:39.382" v="190" actId="20577"/>
          <ac:spMkLst>
            <pc:docMk/>
            <pc:sldMk cId="0" sldId="258"/>
            <ac:spMk id="18" creationId="{00000000-0000-0000-0000-000000000000}"/>
          </ac:spMkLst>
        </pc:spChg>
        <pc:spChg chg="mod">
          <ac:chgData name="LORENZO BERTINELLI" userId="S::lbertinelli@studenti.iissgadda.it::02526d73-9800-4761-accf-b774020b65ce" providerId="AD" clId="Web-{3B65B91D-4F67-675C-A830-7FE098380CFB}" dt="2024-10-06T18:59:28.663" v="180" actId="20577"/>
          <ac:spMkLst>
            <pc:docMk/>
            <pc:sldMk cId="0" sldId="258"/>
            <ac:spMk id="19" creationId="{00000000-0000-0000-0000-000000000000}"/>
          </ac:spMkLst>
        </pc:spChg>
      </pc:sldChg>
      <pc:sldChg chg="modSp">
        <pc:chgData name="LORENZO BERTINELLI" userId="S::lbertinelli@studenti.iissgadda.it::02526d73-9800-4761-accf-b774020b65ce" providerId="AD" clId="Web-{3B65B91D-4F67-675C-A830-7FE098380CFB}" dt="2024-10-06T19:04:51.299" v="289" actId="20577"/>
        <pc:sldMkLst>
          <pc:docMk/>
          <pc:sldMk cId="0" sldId="260"/>
        </pc:sldMkLst>
        <pc:spChg chg="mod">
          <ac:chgData name="LORENZO BERTINELLI" userId="S::lbertinelli@studenti.iissgadda.it::02526d73-9800-4761-accf-b774020b65ce" providerId="AD" clId="Web-{3B65B91D-4F67-675C-A830-7FE098380CFB}" dt="2024-10-06T19:01:30.074" v="209" actId="20577"/>
          <ac:spMkLst>
            <pc:docMk/>
            <pc:sldMk cId="0" sldId="260"/>
            <ac:spMk id="2" creationId="{00000000-0000-0000-0000-000000000000}"/>
          </ac:spMkLst>
        </pc:spChg>
        <pc:spChg chg="mod">
          <ac:chgData name="LORENZO BERTINELLI" userId="S::lbertinelli@studenti.iissgadda.it::02526d73-9800-4761-accf-b774020b65ce" providerId="AD" clId="Web-{3B65B91D-4F67-675C-A830-7FE098380CFB}" dt="2024-10-06T19:02:09.450" v="225" actId="20577"/>
          <ac:spMkLst>
            <pc:docMk/>
            <pc:sldMk cId="0" sldId="260"/>
            <ac:spMk id="3" creationId="{00000000-0000-0000-0000-000000000000}"/>
          </ac:spMkLst>
        </pc:spChg>
        <pc:spChg chg="mod">
          <ac:chgData name="LORENZO BERTINELLI" userId="S::lbertinelli@studenti.iissgadda.it::02526d73-9800-4761-accf-b774020b65ce" providerId="AD" clId="Web-{3B65B91D-4F67-675C-A830-7FE098380CFB}" dt="2024-10-06T19:03:37.781" v="260" actId="20577"/>
          <ac:spMkLst>
            <pc:docMk/>
            <pc:sldMk cId="0" sldId="260"/>
            <ac:spMk id="4" creationId="{00000000-0000-0000-0000-000000000000}"/>
          </ac:spMkLst>
        </pc:spChg>
        <pc:spChg chg="mod">
          <ac:chgData name="LORENZO BERTINELLI" userId="S::lbertinelli@studenti.iissgadda.it::02526d73-9800-4761-accf-b774020b65ce" providerId="AD" clId="Web-{3B65B91D-4F67-675C-A830-7FE098380CFB}" dt="2024-10-06T19:03:06.202" v="256" actId="20577"/>
          <ac:spMkLst>
            <pc:docMk/>
            <pc:sldMk cId="0" sldId="260"/>
            <ac:spMk id="5" creationId="{00000000-0000-0000-0000-000000000000}"/>
          </ac:spMkLst>
        </pc:spChg>
        <pc:spChg chg="mod">
          <ac:chgData name="LORENZO BERTINELLI" userId="S::lbertinelli@studenti.iissgadda.it::02526d73-9800-4761-accf-b774020b65ce" providerId="AD" clId="Web-{3B65B91D-4F67-675C-A830-7FE098380CFB}" dt="2024-10-06T19:03:31.703" v="259" actId="20577"/>
          <ac:spMkLst>
            <pc:docMk/>
            <pc:sldMk cId="0" sldId="260"/>
            <ac:spMk id="6" creationId="{00000000-0000-0000-0000-000000000000}"/>
          </ac:spMkLst>
        </pc:spChg>
        <pc:spChg chg="mod">
          <ac:chgData name="LORENZO BERTINELLI" userId="S::lbertinelli@studenti.iissgadda.it::02526d73-9800-4761-accf-b774020b65ce" providerId="AD" clId="Web-{3B65B91D-4F67-675C-A830-7FE098380CFB}" dt="2024-10-06T19:04:51.299" v="289" actId="20577"/>
          <ac:spMkLst>
            <pc:docMk/>
            <pc:sldMk cId="0" sldId="260"/>
            <ac:spMk id="7" creationId="{00000000-0000-0000-0000-000000000000}"/>
          </ac:spMkLst>
        </pc:spChg>
        <pc:spChg chg="mod">
          <ac:chgData name="LORENZO BERTINELLI" userId="S::lbertinelli@studenti.iissgadda.it::02526d73-9800-4761-accf-b774020b65ce" providerId="AD" clId="Web-{3B65B91D-4F67-675C-A830-7FE098380CFB}" dt="2024-10-06T19:04:01.204" v="262" actId="20577"/>
          <ac:spMkLst>
            <pc:docMk/>
            <pc:sldMk cId="0" sldId="260"/>
            <ac:spMk id="8" creationId="{00000000-0000-0000-0000-000000000000}"/>
          </ac:spMkLst>
        </pc:spChg>
      </pc:sldChg>
      <pc:sldChg chg="modSp">
        <pc:chgData name="LORENZO BERTINELLI" userId="S::lbertinelli@studenti.iissgadda.it::02526d73-9800-4761-accf-b774020b65ce" providerId="AD" clId="Web-{3B65B91D-4F67-675C-A830-7FE098380CFB}" dt="2024-10-06T19:08:13.729" v="342" actId="20577"/>
        <pc:sldMkLst>
          <pc:docMk/>
          <pc:sldMk cId="0" sldId="261"/>
        </pc:sldMkLst>
        <pc:spChg chg="mod">
          <ac:chgData name="LORENZO BERTINELLI" userId="S::lbertinelli@studenti.iissgadda.it::02526d73-9800-4761-accf-b774020b65ce" providerId="AD" clId="Web-{3B65B91D-4F67-675C-A830-7FE098380CFB}" dt="2024-10-06T19:06:18.287" v="313" actId="20577"/>
          <ac:spMkLst>
            <pc:docMk/>
            <pc:sldMk cId="0" sldId="261"/>
            <ac:spMk id="2" creationId="{00000000-0000-0000-0000-000000000000}"/>
          </ac:spMkLst>
        </pc:spChg>
        <pc:spChg chg="mod">
          <ac:chgData name="LORENZO BERTINELLI" userId="S::lbertinelli@studenti.iissgadda.it::02526d73-9800-4761-accf-b774020b65ce" providerId="AD" clId="Web-{3B65B91D-4F67-675C-A830-7FE098380CFB}" dt="2024-10-06T19:06:29.709" v="322" actId="20577"/>
          <ac:spMkLst>
            <pc:docMk/>
            <pc:sldMk cId="0" sldId="261"/>
            <ac:spMk id="5" creationId="{00000000-0000-0000-0000-000000000000}"/>
          </ac:spMkLst>
        </pc:spChg>
        <pc:spChg chg="mod">
          <ac:chgData name="LORENZO BERTINELLI" userId="S::lbertinelli@studenti.iissgadda.it::02526d73-9800-4761-accf-b774020b65ce" providerId="AD" clId="Web-{3B65B91D-4F67-675C-A830-7FE098380CFB}" dt="2024-10-06T19:06:49.601" v="324" actId="20577"/>
          <ac:spMkLst>
            <pc:docMk/>
            <pc:sldMk cId="0" sldId="261"/>
            <ac:spMk id="6" creationId="{00000000-0000-0000-0000-000000000000}"/>
          </ac:spMkLst>
        </pc:spChg>
        <pc:spChg chg="mod">
          <ac:chgData name="LORENZO BERTINELLI" userId="S::lbertinelli@studenti.iissgadda.it::02526d73-9800-4761-accf-b774020b65ce" providerId="AD" clId="Web-{3B65B91D-4F67-675C-A830-7FE098380CFB}" dt="2024-10-06T19:07:33.243" v="335" actId="20577"/>
          <ac:spMkLst>
            <pc:docMk/>
            <pc:sldMk cId="0" sldId="261"/>
            <ac:spMk id="10" creationId="{00000000-0000-0000-0000-000000000000}"/>
          </ac:spMkLst>
        </pc:spChg>
        <pc:spChg chg="mod">
          <ac:chgData name="LORENZO BERTINELLI" userId="S::lbertinelli@studenti.iissgadda.it::02526d73-9800-4761-accf-b774020b65ce" providerId="AD" clId="Web-{3B65B91D-4F67-675C-A830-7FE098380CFB}" dt="2024-10-06T19:07:10.054" v="327" actId="20577"/>
          <ac:spMkLst>
            <pc:docMk/>
            <pc:sldMk cId="0" sldId="261"/>
            <ac:spMk id="11" creationId="{00000000-0000-0000-0000-000000000000}"/>
          </ac:spMkLst>
        </pc:spChg>
        <pc:spChg chg="mod">
          <ac:chgData name="LORENZO BERTINELLI" userId="S::lbertinelli@studenti.iissgadda.it::02526d73-9800-4761-accf-b774020b65ce" providerId="AD" clId="Web-{3B65B91D-4F67-675C-A830-7FE098380CFB}" dt="2024-10-06T19:08:13.729" v="342" actId="20577"/>
          <ac:spMkLst>
            <pc:docMk/>
            <pc:sldMk cId="0" sldId="261"/>
            <ac:spMk id="15" creationId="{00000000-0000-0000-0000-000000000000}"/>
          </ac:spMkLst>
        </pc:spChg>
        <pc:spChg chg="mod">
          <ac:chgData name="LORENZO BERTINELLI" userId="S::lbertinelli@studenti.iissgadda.it::02526d73-9800-4761-accf-b774020b65ce" providerId="AD" clId="Web-{3B65B91D-4F67-675C-A830-7FE098380CFB}" dt="2024-10-06T19:07:54.431" v="337" actId="20577"/>
          <ac:spMkLst>
            <pc:docMk/>
            <pc:sldMk cId="0" sldId="261"/>
            <ac:spMk id="16" creationId="{00000000-0000-0000-0000-000000000000}"/>
          </ac:spMkLst>
        </pc:spChg>
      </pc:sldChg>
      <pc:sldChg chg="modSp">
        <pc:chgData name="LORENZO BERTINELLI" userId="S::lbertinelli@studenti.iissgadda.it::02526d73-9800-4761-accf-b774020b65ce" providerId="AD" clId="Web-{3B65B91D-4F67-675C-A830-7FE098380CFB}" dt="2024-10-06T19:10:52.187" v="402" actId="20577"/>
        <pc:sldMkLst>
          <pc:docMk/>
          <pc:sldMk cId="0" sldId="262"/>
        </pc:sldMkLst>
        <pc:spChg chg="mod">
          <ac:chgData name="LORENZO BERTINELLI" userId="S::lbertinelli@studenti.iissgadda.it::02526d73-9800-4761-accf-b774020b65ce" providerId="AD" clId="Web-{3B65B91D-4F67-675C-A830-7FE098380CFB}" dt="2024-10-06T19:09:08.730" v="376" actId="20577"/>
          <ac:spMkLst>
            <pc:docMk/>
            <pc:sldMk cId="0" sldId="262"/>
            <ac:spMk id="3" creationId="{00000000-0000-0000-0000-000000000000}"/>
          </ac:spMkLst>
        </pc:spChg>
        <pc:spChg chg="mod">
          <ac:chgData name="LORENZO BERTINELLI" userId="S::lbertinelli@studenti.iissgadda.it::02526d73-9800-4761-accf-b774020b65ce" providerId="AD" clId="Web-{3B65B91D-4F67-675C-A830-7FE098380CFB}" dt="2024-10-06T19:10:26.843" v="393" actId="20577"/>
          <ac:spMkLst>
            <pc:docMk/>
            <pc:sldMk cId="0" sldId="262"/>
            <ac:spMk id="5" creationId="{00000000-0000-0000-0000-000000000000}"/>
          </ac:spMkLst>
        </pc:spChg>
        <pc:spChg chg="mod">
          <ac:chgData name="LORENZO BERTINELLI" userId="S::lbertinelli@studenti.iissgadda.it::02526d73-9800-4761-accf-b774020b65ce" providerId="AD" clId="Web-{3B65B91D-4F67-675C-A830-7FE098380CFB}" dt="2024-10-06T19:09:21.528" v="378" actId="20577"/>
          <ac:spMkLst>
            <pc:docMk/>
            <pc:sldMk cId="0" sldId="262"/>
            <ac:spMk id="6" creationId="{00000000-0000-0000-0000-000000000000}"/>
          </ac:spMkLst>
        </pc:spChg>
        <pc:spChg chg="mod">
          <ac:chgData name="LORENZO BERTINELLI" userId="S::lbertinelli@studenti.iissgadda.it::02526d73-9800-4761-accf-b774020b65ce" providerId="AD" clId="Web-{3B65B91D-4F67-675C-A830-7FE098380CFB}" dt="2024-10-06T19:10:38.077" v="397" actId="20577"/>
          <ac:spMkLst>
            <pc:docMk/>
            <pc:sldMk cId="0" sldId="262"/>
            <ac:spMk id="8" creationId="{00000000-0000-0000-0000-000000000000}"/>
          </ac:spMkLst>
        </pc:spChg>
        <pc:spChg chg="mod">
          <ac:chgData name="LORENZO BERTINELLI" userId="S::lbertinelli@studenti.iissgadda.it::02526d73-9800-4761-accf-b774020b65ce" providerId="AD" clId="Web-{3B65B91D-4F67-675C-A830-7FE098380CFB}" dt="2024-10-06T19:09:33.966" v="382" actId="20577"/>
          <ac:spMkLst>
            <pc:docMk/>
            <pc:sldMk cId="0" sldId="262"/>
            <ac:spMk id="9" creationId="{00000000-0000-0000-0000-000000000000}"/>
          </ac:spMkLst>
        </pc:spChg>
        <pc:spChg chg="mod">
          <ac:chgData name="LORENZO BERTINELLI" userId="S::lbertinelli@studenti.iissgadda.it::02526d73-9800-4761-accf-b774020b65ce" providerId="AD" clId="Web-{3B65B91D-4F67-675C-A830-7FE098380CFB}" dt="2024-10-06T19:10:52.187" v="402" actId="20577"/>
          <ac:spMkLst>
            <pc:docMk/>
            <pc:sldMk cId="0" sldId="262"/>
            <ac:spMk id="11" creationId="{00000000-0000-0000-0000-000000000000}"/>
          </ac:spMkLst>
        </pc:spChg>
        <pc:spChg chg="mod">
          <ac:chgData name="LORENZO BERTINELLI" userId="S::lbertinelli@studenti.iissgadda.it::02526d73-9800-4761-accf-b774020b65ce" providerId="AD" clId="Web-{3B65B91D-4F67-675C-A830-7FE098380CFB}" dt="2024-10-06T19:10:02.623" v="384" actId="20577"/>
          <ac:spMkLst>
            <pc:docMk/>
            <pc:sldMk cId="0" sldId="262"/>
            <ac:spMk id="12" creationId="{00000000-0000-0000-0000-000000000000}"/>
          </ac:spMkLst>
        </pc:spChg>
      </pc:sldChg>
      <pc:sldChg chg="del">
        <pc:chgData name="LORENZO BERTINELLI" userId="S::lbertinelli@studenti.iissgadda.it::02526d73-9800-4761-accf-b774020b65ce" providerId="AD" clId="Web-{3B65B91D-4F67-675C-A830-7FE098380CFB}" dt="2024-10-06T19:00:52.416" v="191"/>
        <pc:sldMkLst>
          <pc:docMk/>
          <pc:sldMk cId="0" sldId="263"/>
        </pc:sldMkLst>
      </pc:sldChg>
      <pc:sldChg chg="modSp">
        <pc:chgData name="LORENZO BERTINELLI" userId="S::lbertinelli@studenti.iissgadda.it::02526d73-9800-4761-accf-b774020b65ce" providerId="AD" clId="Web-{3B65B91D-4F67-675C-A830-7FE098380CFB}" dt="2024-10-06T19:13:10.552" v="448" actId="20577"/>
        <pc:sldMkLst>
          <pc:docMk/>
          <pc:sldMk cId="0" sldId="264"/>
        </pc:sldMkLst>
        <pc:spChg chg="mod">
          <ac:chgData name="LORENZO BERTINELLI" userId="S::lbertinelli@studenti.iissgadda.it::02526d73-9800-4761-accf-b774020b65ce" providerId="AD" clId="Web-{3B65B91D-4F67-675C-A830-7FE098380CFB}" dt="2024-10-06T19:11:21.891" v="421" actId="20577"/>
          <ac:spMkLst>
            <pc:docMk/>
            <pc:sldMk cId="0" sldId="264"/>
            <ac:spMk id="3" creationId="{00000000-0000-0000-0000-000000000000}"/>
          </ac:spMkLst>
        </pc:spChg>
        <pc:spChg chg="mod">
          <ac:chgData name="LORENZO BERTINELLI" userId="S::lbertinelli@studenti.iissgadda.it::02526d73-9800-4761-accf-b774020b65ce" providerId="AD" clId="Web-{3B65B91D-4F67-675C-A830-7FE098380CFB}" dt="2024-10-06T19:12:36.550" v="430" actId="20577"/>
          <ac:spMkLst>
            <pc:docMk/>
            <pc:sldMk cId="0" sldId="264"/>
            <ac:spMk id="5" creationId="{00000000-0000-0000-0000-000000000000}"/>
          </ac:spMkLst>
        </pc:spChg>
        <pc:spChg chg="mod">
          <ac:chgData name="LORENZO BERTINELLI" userId="S::lbertinelli@studenti.iissgadda.it::02526d73-9800-4761-accf-b774020b65ce" providerId="AD" clId="Web-{3B65B91D-4F67-675C-A830-7FE098380CFB}" dt="2024-10-06T19:11:29.845" v="422" actId="20577"/>
          <ac:spMkLst>
            <pc:docMk/>
            <pc:sldMk cId="0" sldId="264"/>
            <ac:spMk id="6" creationId="{00000000-0000-0000-0000-000000000000}"/>
          </ac:spMkLst>
        </pc:spChg>
        <pc:spChg chg="mod">
          <ac:chgData name="LORENZO BERTINELLI" userId="S::lbertinelli@studenti.iissgadda.it::02526d73-9800-4761-accf-b774020b65ce" providerId="AD" clId="Web-{3B65B91D-4F67-675C-A830-7FE098380CFB}" dt="2024-10-06T19:12:53.363" v="438" actId="20577"/>
          <ac:spMkLst>
            <pc:docMk/>
            <pc:sldMk cId="0" sldId="264"/>
            <ac:spMk id="8" creationId="{00000000-0000-0000-0000-000000000000}"/>
          </ac:spMkLst>
        </pc:spChg>
        <pc:spChg chg="mod">
          <ac:chgData name="LORENZO BERTINELLI" userId="S::lbertinelli@studenti.iissgadda.it::02526d73-9800-4761-accf-b774020b65ce" providerId="AD" clId="Web-{3B65B91D-4F67-675C-A830-7FE098380CFB}" dt="2024-10-06T19:12:04.284" v="423" actId="20577"/>
          <ac:spMkLst>
            <pc:docMk/>
            <pc:sldMk cId="0" sldId="264"/>
            <ac:spMk id="9" creationId="{00000000-0000-0000-0000-000000000000}"/>
          </ac:spMkLst>
        </pc:spChg>
        <pc:spChg chg="mod">
          <ac:chgData name="LORENZO BERTINELLI" userId="S::lbertinelli@studenti.iissgadda.it::02526d73-9800-4761-accf-b774020b65ce" providerId="AD" clId="Web-{3B65B91D-4F67-675C-A830-7FE098380CFB}" dt="2024-10-06T19:13:10.552" v="448" actId="20577"/>
          <ac:spMkLst>
            <pc:docMk/>
            <pc:sldMk cId="0" sldId="264"/>
            <ac:spMk id="11" creationId="{00000000-0000-0000-0000-000000000000}"/>
          </ac:spMkLst>
        </pc:spChg>
        <pc:spChg chg="mod">
          <ac:chgData name="LORENZO BERTINELLI" userId="S::lbertinelli@studenti.iissgadda.it::02526d73-9800-4761-accf-b774020b65ce" providerId="AD" clId="Web-{3B65B91D-4F67-675C-A830-7FE098380CFB}" dt="2024-10-06T19:12:28.738" v="425" actId="20577"/>
          <ac:spMkLst>
            <pc:docMk/>
            <pc:sldMk cId="0" sldId="264"/>
            <ac:spMk id="12" creationId="{00000000-0000-0000-0000-000000000000}"/>
          </ac:spMkLst>
        </pc:spChg>
      </pc:sldChg>
    </pc:docChg>
  </pc:docChgLst>
  <pc:docChgLst>
    <pc:chgData name="DAVIDE BALESTRIERI" userId="S::dbalestrieri@studenti.iissgadda.it::b598386b-3280-4d6c-84df-311193d3b011" providerId="AD" clId="Web-{404F3C25-997F-5E7A-72E0-1700C2267EE7}"/>
    <pc:docChg chg="modSld">
      <pc:chgData name="DAVIDE BALESTRIERI" userId="S::dbalestrieri@studenti.iissgadda.it::b598386b-3280-4d6c-84df-311193d3b011" providerId="AD" clId="Web-{404F3C25-997F-5E7A-72E0-1700C2267EE7}" dt="2024-10-17T06:40:17.231" v="3"/>
      <pc:docMkLst>
        <pc:docMk/>
      </pc:docMkLst>
      <pc:sldChg chg="addSp delSp">
        <pc:chgData name="DAVIDE BALESTRIERI" userId="S::dbalestrieri@studenti.iissgadda.it::b598386b-3280-4d6c-84df-311193d3b011" providerId="AD" clId="Web-{404F3C25-997F-5E7A-72E0-1700C2267EE7}" dt="2024-10-17T06:40:17.231" v="3"/>
        <pc:sldMkLst>
          <pc:docMk/>
          <pc:sldMk cId="0" sldId="260"/>
        </pc:sldMkLst>
        <pc:inkChg chg="add del">
          <ac:chgData name="DAVIDE BALESTRIERI" userId="S::dbalestrieri@studenti.iissgadda.it::b598386b-3280-4d6c-84df-311193d3b011" providerId="AD" clId="Web-{404F3C25-997F-5E7A-72E0-1700C2267EE7}" dt="2024-10-17T06:40:17.231" v="3"/>
          <ac:inkMkLst>
            <pc:docMk/>
            <pc:sldMk cId="0" sldId="260"/>
            <ac:inkMk id="9" creationId="{920A05F6-0BBA-9F21-90E0-EA0200154731}"/>
          </ac:inkMkLst>
        </pc:inkChg>
        <pc:inkChg chg="add del">
          <ac:chgData name="DAVIDE BALESTRIERI" userId="S::dbalestrieri@studenti.iissgadda.it::b598386b-3280-4d6c-84df-311193d3b011" providerId="AD" clId="Web-{404F3C25-997F-5E7A-72E0-1700C2267EE7}" dt="2024-10-17T06:40:14.215" v="2"/>
          <ac:inkMkLst>
            <pc:docMk/>
            <pc:sldMk cId="0" sldId="260"/>
            <ac:inkMk id="10" creationId="{7E8229D9-B300-BD15-90D9-EB557D95C662}"/>
          </ac:inkMkLst>
        </pc:inkChg>
      </pc:sldChg>
    </pc:docChg>
  </pc:docChgLst>
  <pc:docChgLst>
    <pc:chgData name="DAVIDE BALESTRIERI" userId="S::dbalestrieri@studenti.iissgadda.it::b598386b-3280-4d6c-84df-311193d3b011" providerId="AD" clId="Web-{06DDE217-3A69-E6CC-7CB0-55BE77DA9184}"/>
    <pc:docChg chg="modSld">
      <pc:chgData name="DAVIDE BALESTRIERI" userId="S::dbalestrieri@studenti.iissgadda.it::b598386b-3280-4d6c-84df-311193d3b011" providerId="AD" clId="Web-{06DDE217-3A69-E6CC-7CB0-55BE77DA9184}" dt="2024-10-06T19:01:50.095" v="245" actId="20577"/>
      <pc:docMkLst>
        <pc:docMk/>
      </pc:docMkLst>
      <pc:sldChg chg="addSp delSp modSp">
        <pc:chgData name="DAVIDE BALESTRIERI" userId="S::dbalestrieri@studenti.iissgadda.it::b598386b-3280-4d6c-84df-311193d3b011" providerId="AD" clId="Web-{06DDE217-3A69-E6CC-7CB0-55BE77DA9184}" dt="2024-10-06T18:50:02.558" v="133"/>
        <pc:sldMkLst>
          <pc:docMk/>
          <pc:sldMk cId="3261805970" sldId="266"/>
        </pc:sldMkLst>
        <pc:spChg chg="add mod">
          <ac:chgData name="DAVIDE BALESTRIERI" userId="S::dbalestrieri@studenti.iissgadda.it::b598386b-3280-4d6c-84df-311193d3b011" providerId="AD" clId="Web-{06DDE217-3A69-E6CC-7CB0-55BE77DA9184}" dt="2024-10-06T18:49:23.713" v="126" actId="1076"/>
          <ac:spMkLst>
            <pc:docMk/>
            <pc:sldMk cId="3261805970" sldId="266"/>
            <ac:spMk id="2" creationId="{EABE3F6F-731E-0143-7B1D-B6DB1B4FF42E}"/>
          </ac:spMkLst>
        </pc:spChg>
        <pc:spChg chg="del mod">
          <ac:chgData name="DAVIDE BALESTRIERI" userId="S::dbalestrieri@studenti.iissgadda.it::b598386b-3280-4d6c-84df-311193d3b011" providerId="AD" clId="Web-{06DDE217-3A69-E6CC-7CB0-55BE77DA9184}" dt="2024-10-06T18:39:07.101" v="44"/>
          <ac:spMkLst>
            <pc:docMk/>
            <pc:sldMk cId="3261805970" sldId="266"/>
            <ac:spMk id="11" creationId="{00000000-0000-0000-0000-000000000000}"/>
          </ac:spMkLst>
        </pc:spChg>
        <pc:picChg chg="add mod">
          <ac:chgData name="DAVIDE BALESTRIERI" userId="S::dbalestrieri@studenti.iissgadda.it::b598386b-3280-4d6c-84df-311193d3b011" providerId="AD" clId="Web-{06DDE217-3A69-E6CC-7CB0-55BE77DA9184}" dt="2024-10-06T18:50:02.558" v="133"/>
          <ac:picMkLst>
            <pc:docMk/>
            <pc:sldMk cId="3261805970" sldId="266"/>
            <ac:picMk id="4" creationId="{E4EAE893-6551-398A-1AB3-4A0A1661002A}"/>
          </ac:picMkLst>
        </pc:picChg>
      </pc:sldChg>
      <pc:sldChg chg="addSp modSp">
        <pc:chgData name="DAVIDE BALESTRIERI" userId="S::dbalestrieri@studenti.iissgadda.it::b598386b-3280-4d6c-84df-311193d3b011" providerId="AD" clId="Web-{06DDE217-3A69-E6CC-7CB0-55BE77DA9184}" dt="2024-10-06T18:44:05.516" v="120"/>
        <pc:sldMkLst>
          <pc:docMk/>
          <pc:sldMk cId="1569169505" sldId="268"/>
        </pc:sldMkLst>
        <pc:spChg chg="mod">
          <ac:chgData name="DAVIDE BALESTRIERI" userId="S::dbalestrieri@studenti.iissgadda.it::b598386b-3280-4d6c-84df-311193d3b011" providerId="AD" clId="Web-{06DDE217-3A69-E6CC-7CB0-55BE77DA9184}" dt="2024-10-06T18:40:47.323" v="82" actId="1076"/>
          <ac:spMkLst>
            <pc:docMk/>
            <pc:sldMk cId="1569169505" sldId="268"/>
            <ac:spMk id="10" creationId="{00000000-0000-0000-0000-000000000000}"/>
          </ac:spMkLst>
        </pc:spChg>
        <pc:spChg chg="mod">
          <ac:chgData name="DAVIDE BALESTRIERI" userId="S::dbalestrieri@studenti.iissgadda.it::b598386b-3280-4d6c-84df-311193d3b011" providerId="AD" clId="Web-{06DDE217-3A69-E6CC-7CB0-55BE77DA9184}" dt="2024-10-06T18:42:25.904" v="115" actId="20577"/>
          <ac:spMkLst>
            <pc:docMk/>
            <pc:sldMk cId="1569169505" sldId="268"/>
            <ac:spMk id="11" creationId="{00000000-0000-0000-0000-000000000000}"/>
          </ac:spMkLst>
        </pc:spChg>
        <pc:picChg chg="add mod">
          <ac:chgData name="DAVIDE BALESTRIERI" userId="S::dbalestrieri@studenti.iissgadda.it::b598386b-3280-4d6c-84df-311193d3b011" providerId="AD" clId="Web-{06DDE217-3A69-E6CC-7CB0-55BE77DA9184}" dt="2024-10-06T18:44:05.516" v="120"/>
          <ac:picMkLst>
            <pc:docMk/>
            <pc:sldMk cId="1569169505" sldId="268"/>
            <ac:picMk id="4" creationId="{E3B0AD71-9391-F861-92D8-FE92FB09437A}"/>
          </ac:picMkLst>
        </pc:picChg>
      </pc:sldChg>
      <pc:sldChg chg="addSp modSp">
        <pc:chgData name="DAVIDE BALESTRIERI" userId="S::dbalestrieri@studenti.iissgadda.it::b598386b-3280-4d6c-84df-311193d3b011" providerId="AD" clId="Web-{06DDE217-3A69-E6CC-7CB0-55BE77DA9184}" dt="2024-10-06T19:01:50.095" v="245" actId="20577"/>
        <pc:sldMkLst>
          <pc:docMk/>
          <pc:sldMk cId="1323802783" sldId="269"/>
        </pc:sldMkLst>
        <pc:spChg chg="mod">
          <ac:chgData name="DAVIDE BALESTRIERI" userId="S::dbalestrieri@studenti.iissgadda.it::b598386b-3280-4d6c-84df-311193d3b011" providerId="AD" clId="Web-{06DDE217-3A69-E6CC-7CB0-55BE77DA9184}" dt="2024-10-06T18:50:32.590" v="144" actId="20577"/>
          <ac:spMkLst>
            <pc:docMk/>
            <pc:sldMk cId="1323802783" sldId="269"/>
            <ac:spMk id="3" creationId="{00000000-0000-0000-0000-000000000000}"/>
          </ac:spMkLst>
        </pc:spChg>
        <pc:spChg chg="add mod">
          <ac:chgData name="DAVIDE BALESTRIERI" userId="S::dbalestrieri@studenti.iissgadda.it::b598386b-3280-4d6c-84df-311193d3b011" providerId="AD" clId="Web-{06DDE217-3A69-E6CC-7CB0-55BE77DA9184}" dt="2024-10-06T19:01:50.095" v="245" actId="20577"/>
          <ac:spMkLst>
            <pc:docMk/>
            <pc:sldMk cId="1323802783" sldId="269"/>
            <ac:spMk id="5" creationId="{D3B5FE66-F196-7FD0-CF28-CC88EEC563A7}"/>
          </ac:spMkLst>
        </pc:spChg>
        <pc:spChg chg="mod">
          <ac:chgData name="DAVIDE BALESTRIERI" userId="S::dbalestrieri@studenti.iissgadda.it::b598386b-3280-4d6c-84df-311193d3b011" providerId="AD" clId="Web-{06DDE217-3A69-E6CC-7CB0-55BE77DA9184}" dt="2024-10-06T18:57:45.447" v="206" actId="1076"/>
          <ac:spMkLst>
            <pc:docMk/>
            <pc:sldMk cId="1323802783" sldId="269"/>
            <ac:spMk id="10" creationId="{00000000-0000-0000-0000-000000000000}"/>
          </ac:spMkLst>
        </pc:spChg>
        <pc:spChg chg="mod">
          <ac:chgData name="DAVIDE BALESTRIERI" userId="S::dbalestrieri@studenti.iissgadda.it::b598386b-3280-4d6c-84df-311193d3b011" providerId="AD" clId="Web-{06DDE217-3A69-E6CC-7CB0-55BE77DA9184}" dt="2024-10-06T18:54:32.941" v="177" actId="20577"/>
          <ac:spMkLst>
            <pc:docMk/>
            <pc:sldMk cId="1323802783" sldId="269"/>
            <ac:spMk id="11" creationId="{00000000-0000-0000-0000-000000000000}"/>
          </ac:spMkLst>
        </pc:spChg>
        <pc:picChg chg="add mod modCrop">
          <ac:chgData name="DAVIDE BALESTRIERI" userId="S::dbalestrieri@studenti.iissgadda.it::b598386b-3280-4d6c-84df-311193d3b011" providerId="AD" clId="Web-{06DDE217-3A69-E6CC-7CB0-55BE77DA9184}" dt="2024-10-06T18:53:29.721" v="160"/>
          <ac:picMkLst>
            <pc:docMk/>
            <pc:sldMk cId="1323802783" sldId="269"/>
            <ac:picMk id="2" creationId="{19A63B3A-DA74-E935-3E50-EA2E797F5299}"/>
          </ac:picMkLst>
        </pc:picChg>
        <pc:picChg chg="add mod">
          <ac:chgData name="DAVIDE BALESTRIERI" userId="S::dbalestrieri@studenti.iissgadda.it::b598386b-3280-4d6c-84df-311193d3b011" providerId="AD" clId="Web-{06DDE217-3A69-E6CC-7CB0-55BE77DA9184}" dt="2024-10-06T18:53:35.674" v="162"/>
          <ac:picMkLst>
            <pc:docMk/>
            <pc:sldMk cId="1323802783" sldId="269"/>
            <ac:picMk id="4" creationId="{CE951DE4-1BAB-2F89-C648-7407463DD9C2}"/>
          </ac:picMkLst>
        </pc:picChg>
      </pc:sldChg>
    </pc:docChg>
  </pc:docChgLst>
  <pc:docChgLst>
    <pc:chgData name="LORENZO BERTINELLI" userId="S::lbertinelli@studenti.iissgadda.it::02526d73-9800-4761-accf-b774020b65ce" providerId="AD" clId="Web-{AADF200E-E5AE-4B15-CD6E-EDBC85570543}"/>
    <pc:docChg chg="modSld">
      <pc:chgData name="LORENZO BERTINELLI" userId="S::lbertinelli@studenti.iissgadda.it::02526d73-9800-4761-accf-b774020b65ce" providerId="AD" clId="Web-{AADF200E-E5AE-4B15-CD6E-EDBC85570543}" dt="2024-10-07T06:18:50.819" v="1" actId="20577"/>
      <pc:docMkLst>
        <pc:docMk/>
      </pc:docMkLst>
      <pc:sldChg chg="modSp">
        <pc:chgData name="LORENZO BERTINELLI" userId="S::lbertinelli@studenti.iissgadda.it::02526d73-9800-4761-accf-b774020b65ce" providerId="AD" clId="Web-{AADF200E-E5AE-4B15-CD6E-EDBC85570543}" dt="2024-10-07T06:18:50.819" v="1" actId="20577"/>
        <pc:sldMkLst>
          <pc:docMk/>
          <pc:sldMk cId="0" sldId="261"/>
        </pc:sldMkLst>
        <pc:spChg chg="mod">
          <ac:chgData name="LORENZO BERTINELLI" userId="S::lbertinelli@studenti.iissgadda.it::02526d73-9800-4761-accf-b774020b65ce" providerId="AD" clId="Web-{AADF200E-E5AE-4B15-CD6E-EDBC85570543}" dt="2024-10-07T06:18:50.819" v="1" actId="20577"/>
          <ac:spMkLst>
            <pc:docMk/>
            <pc:sldMk cId="0" sldId="261"/>
            <ac:spMk id="10" creationId="{00000000-0000-0000-0000-000000000000}"/>
          </ac:spMkLst>
        </pc:spChg>
      </pc:sldChg>
    </pc:docChg>
  </pc:docChgLst>
  <pc:docChgLst>
    <pc:chgData name="LORENZO BERTINELLI" userId="S::lbertinelli@studenti.iissgadda.it::02526d73-9800-4761-accf-b774020b65ce" providerId="AD" clId="Web-{F7E8C689-1A37-8242-A483-C6B44AC99BA8}"/>
    <pc:docChg chg="modSld">
      <pc:chgData name="LORENZO BERTINELLI" userId="S::lbertinelli@studenti.iissgadda.it::02526d73-9800-4761-accf-b774020b65ce" providerId="AD" clId="Web-{F7E8C689-1A37-8242-A483-C6B44AC99BA8}" dt="2024-10-09T07:03:43.383" v="27" actId="20577"/>
      <pc:docMkLst>
        <pc:docMk/>
      </pc:docMkLst>
      <pc:sldChg chg="modSp">
        <pc:chgData name="LORENZO BERTINELLI" userId="S::lbertinelli@studenti.iissgadda.it::02526d73-9800-4761-accf-b774020b65ce" providerId="AD" clId="Web-{F7E8C689-1A37-8242-A483-C6B44AC99BA8}" dt="2024-10-09T07:02:35.491" v="1" actId="20577"/>
        <pc:sldMkLst>
          <pc:docMk/>
          <pc:sldMk cId="0" sldId="259"/>
        </pc:sldMkLst>
        <pc:spChg chg="mod">
          <ac:chgData name="LORENZO BERTINELLI" userId="S::lbertinelli@studenti.iissgadda.it::02526d73-9800-4761-accf-b774020b65ce" providerId="AD" clId="Web-{F7E8C689-1A37-8242-A483-C6B44AC99BA8}" dt="2024-10-09T07:02:35.491" v="1" actId="20577"/>
          <ac:spMkLst>
            <pc:docMk/>
            <pc:sldMk cId="0" sldId="259"/>
            <ac:spMk id="10" creationId="{00000000-0000-0000-0000-000000000000}"/>
          </ac:spMkLst>
        </pc:spChg>
      </pc:sldChg>
      <pc:sldChg chg="modSp">
        <pc:chgData name="LORENZO BERTINELLI" userId="S::lbertinelli@studenti.iissgadda.it::02526d73-9800-4761-accf-b774020b65ce" providerId="AD" clId="Web-{F7E8C689-1A37-8242-A483-C6B44AC99BA8}" dt="2024-10-09T07:03:24.492" v="13" actId="20577"/>
        <pc:sldMkLst>
          <pc:docMk/>
          <pc:sldMk cId="3780156555" sldId="265"/>
        </pc:sldMkLst>
        <pc:spChg chg="mod">
          <ac:chgData name="LORENZO BERTINELLI" userId="S::lbertinelli@studenti.iissgadda.it::02526d73-9800-4761-accf-b774020b65ce" providerId="AD" clId="Web-{F7E8C689-1A37-8242-A483-C6B44AC99BA8}" dt="2024-10-09T07:03:24.492" v="13" actId="20577"/>
          <ac:spMkLst>
            <pc:docMk/>
            <pc:sldMk cId="3780156555" sldId="265"/>
            <ac:spMk id="10" creationId="{00000000-0000-0000-0000-000000000000}"/>
          </ac:spMkLst>
        </pc:spChg>
      </pc:sldChg>
      <pc:sldChg chg="modSp">
        <pc:chgData name="LORENZO BERTINELLI" userId="S::lbertinelli@studenti.iissgadda.it::02526d73-9800-4761-accf-b774020b65ce" providerId="AD" clId="Web-{F7E8C689-1A37-8242-A483-C6B44AC99BA8}" dt="2024-10-09T07:03:43.383" v="27" actId="20577"/>
        <pc:sldMkLst>
          <pc:docMk/>
          <pc:sldMk cId="3261805970" sldId="266"/>
        </pc:sldMkLst>
        <pc:spChg chg="mod">
          <ac:chgData name="LORENZO BERTINELLI" userId="S::lbertinelli@studenti.iissgadda.it::02526d73-9800-4761-accf-b774020b65ce" providerId="AD" clId="Web-{F7E8C689-1A37-8242-A483-C6B44AC99BA8}" dt="2024-10-09T07:03:43.383" v="27" actId="20577"/>
          <ac:spMkLst>
            <pc:docMk/>
            <pc:sldMk cId="3261805970" sldId="266"/>
            <ac:spMk id="3" creationId="{00000000-0000-0000-0000-000000000000}"/>
          </ac:spMkLst>
        </pc:spChg>
      </pc:sldChg>
    </pc:docChg>
  </pc:docChgLst>
  <pc:docChgLst>
    <pc:chgData name="DAVIDE BALESTRIERI" userId="S::dbalestrieri@studenti.iissgadda.it::b598386b-3280-4d6c-84df-311193d3b011" providerId="AD" clId="Web-{BDDC1AFE-E275-A0AE-45AF-29E88254B146}"/>
    <pc:docChg chg="modSld">
      <pc:chgData name="DAVIDE BALESTRIERI" userId="S::dbalestrieri@studenti.iissgadda.it::b598386b-3280-4d6c-84df-311193d3b011" providerId="AD" clId="Web-{BDDC1AFE-E275-A0AE-45AF-29E88254B146}" dt="2024-10-17T06:14:51.736" v="1" actId="20577"/>
      <pc:docMkLst>
        <pc:docMk/>
      </pc:docMkLst>
      <pc:sldChg chg="modSp">
        <pc:chgData name="DAVIDE BALESTRIERI" userId="S::dbalestrieri@studenti.iissgadda.it::b598386b-3280-4d6c-84df-311193d3b011" providerId="AD" clId="Web-{BDDC1AFE-E275-A0AE-45AF-29E88254B146}" dt="2024-10-17T06:14:51.736" v="1" actId="20577"/>
        <pc:sldMkLst>
          <pc:docMk/>
          <pc:sldMk cId="0" sldId="262"/>
        </pc:sldMkLst>
        <pc:spChg chg="mod">
          <ac:chgData name="DAVIDE BALESTRIERI" userId="S::dbalestrieri@studenti.iissgadda.it::b598386b-3280-4d6c-84df-311193d3b011" providerId="AD" clId="Web-{BDDC1AFE-E275-A0AE-45AF-29E88254B146}" dt="2024-10-17T06:14:51.736" v="1" actId="20577"/>
          <ac:spMkLst>
            <pc:docMk/>
            <pc:sldMk cId="0" sldId="262"/>
            <ac:spMk id="5" creationId="{00000000-0000-0000-0000-000000000000}"/>
          </ac:spMkLst>
        </pc:spChg>
        <pc:spChg chg="mod">
          <ac:chgData name="DAVIDE BALESTRIERI" userId="S::dbalestrieri@studenti.iissgadda.it::b598386b-3280-4d6c-84df-311193d3b011" providerId="AD" clId="Web-{BDDC1AFE-E275-A0AE-45AF-29E88254B146}" dt="2024-10-17T06:14:46.142" v="0" actId="20577"/>
          <ac:spMkLst>
            <pc:docMk/>
            <pc:sldMk cId="0" sldId="262"/>
            <ac:spMk id="11" creationId="{00000000-0000-0000-0000-000000000000}"/>
          </ac:spMkLst>
        </pc:spChg>
      </pc:sldChg>
    </pc:docChg>
  </pc:docChgLst>
  <pc:docChgLst>
    <pc:chgData name="DAVIDE BALESTRIERI" userId="S::dbalestrieri@studenti.iissgadda.it::b598386b-3280-4d6c-84df-311193d3b011" providerId="AD" clId="Web-{D8327D4D-DFA2-9A0D-4C29-E1E705921837}"/>
    <pc:docChg chg="addSld delSld modSld">
      <pc:chgData name="DAVIDE BALESTRIERI" userId="S::dbalestrieri@studenti.iissgadda.it::b598386b-3280-4d6c-84df-311193d3b011" providerId="AD" clId="Web-{D8327D4D-DFA2-9A0D-4C29-E1E705921837}" dt="2024-10-06T16:56:51.181" v="505" actId="20577"/>
      <pc:docMkLst>
        <pc:docMk/>
      </pc:docMkLst>
      <pc:sldChg chg="modSp mod setBg">
        <pc:chgData name="DAVIDE BALESTRIERI" userId="S::dbalestrieri@studenti.iissgadda.it::b598386b-3280-4d6c-84df-311193d3b011" providerId="AD" clId="Web-{D8327D4D-DFA2-9A0D-4C29-E1E705921837}" dt="2024-10-06T12:46:20.545" v="113" actId="20577"/>
        <pc:sldMkLst>
          <pc:docMk/>
          <pc:sldMk cId="0" sldId="257"/>
        </pc:sldMkLst>
        <pc:spChg chg="mod">
          <ac:chgData name="DAVIDE BALESTRIERI" userId="S::dbalestrieri@studenti.iissgadda.it::b598386b-3280-4d6c-84df-311193d3b011" providerId="AD" clId="Web-{D8327D4D-DFA2-9A0D-4C29-E1E705921837}" dt="2024-10-06T12:46:20.545" v="113" actId="20577"/>
          <ac:spMkLst>
            <pc:docMk/>
            <pc:sldMk cId="0" sldId="257"/>
            <ac:spMk id="3" creationId="{00000000-0000-0000-0000-000000000000}"/>
          </ac:spMkLst>
        </pc:spChg>
        <pc:spChg chg="mod">
          <ac:chgData name="DAVIDE BALESTRIERI" userId="S::dbalestrieri@studenti.iissgadda.it::b598386b-3280-4d6c-84df-311193d3b011" providerId="AD" clId="Web-{D8327D4D-DFA2-9A0D-4C29-E1E705921837}" dt="2024-10-06T12:46:17.951" v="83" actId="20577"/>
          <ac:spMkLst>
            <pc:docMk/>
            <pc:sldMk cId="0" sldId="257"/>
            <ac:spMk id="5" creationId="{00000000-0000-0000-0000-000000000000}"/>
          </ac:spMkLst>
        </pc:spChg>
      </pc:sldChg>
      <pc:sldChg chg="addSp delSp modSp">
        <pc:chgData name="DAVIDE BALESTRIERI" userId="S::dbalestrieri@studenti.iissgadda.it::b598386b-3280-4d6c-84df-311193d3b011" providerId="AD" clId="Web-{D8327D4D-DFA2-9A0D-4C29-E1E705921837}" dt="2024-10-06T12:55:04.514" v="224" actId="20577"/>
        <pc:sldMkLst>
          <pc:docMk/>
          <pc:sldMk cId="0" sldId="259"/>
        </pc:sldMkLst>
        <pc:spChg chg="mod">
          <ac:chgData name="DAVIDE BALESTRIERI" userId="S::dbalestrieri@studenti.iissgadda.it::b598386b-3280-4d6c-84df-311193d3b011" providerId="AD" clId="Web-{D8327D4D-DFA2-9A0D-4C29-E1E705921837}" dt="2024-10-06T12:51:55.524" v="164" actId="20577"/>
          <ac:spMkLst>
            <pc:docMk/>
            <pc:sldMk cId="0" sldId="259"/>
            <ac:spMk id="3" creationId="{00000000-0000-0000-0000-000000000000}"/>
          </ac:spMkLst>
        </pc:spChg>
        <pc:spChg chg="del">
          <ac:chgData name="DAVIDE BALESTRIERI" userId="S::dbalestrieri@studenti.iissgadda.it::b598386b-3280-4d6c-84df-311193d3b011" providerId="AD" clId="Web-{D8327D4D-DFA2-9A0D-4C29-E1E705921837}" dt="2024-10-06T12:52:13.118" v="170"/>
          <ac:spMkLst>
            <pc:docMk/>
            <pc:sldMk cId="0" sldId="259"/>
            <ac:spMk id="4" creationId="{00000000-0000-0000-0000-000000000000}"/>
          </ac:spMkLst>
        </pc:spChg>
        <pc:spChg chg="del">
          <ac:chgData name="DAVIDE BALESTRIERI" userId="S::dbalestrieri@studenti.iissgadda.it::b598386b-3280-4d6c-84df-311193d3b011" providerId="AD" clId="Web-{D8327D4D-DFA2-9A0D-4C29-E1E705921837}" dt="2024-10-06T12:51:59.931" v="165"/>
          <ac:spMkLst>
            <pc:docMk/>
            <pc:sldMk cId="0" sldId="259"/>
            <ac:spMk id="5" creationId="{00000000-0000-0000-0000-000000000000}"/>
          </ac:spMkLst>
        </pc:spChg>
        <pc:spChg chg="del">
          <ac:chgData name="DAVIDE BALESTRIERI" userId="S::dbalestrieri@studenti.iissgadda.it::b598386b-3280-4d6c-84df-311193d3b011" providerId="AD" clId="Web-{D8327D4D-DFA2-9A0D-4C29-E1E705921837}" dt="2024-10-06T12:52:04.962" v="166"/>
          <ac:spMkLst>
            <pc:docMk/>
            <pc:sldMk cId="0" sldId="259"/>
            <ac:spMk id="6" creationId="{00000000-0000-0000-0000-000000000000}"/>
          </ac:spMkLst>
        </pc:spChg>
        <pc:spChg chg="del">
          <ac:chgData name="DAVIDE BALESTRIERI" userId="S::dbalestrieri@studenti.iissgadda.it::b598386b-3280-4d6c-84df-311193d3b011" providerId="AD" clId="Web-{D8327D4D-DFA2-9A0D-4C29-E1E705921837}" dt="2024-10-06T12:52:09.493" v="169"/>
          <ac:spMkLst>
            <pc:docMk/>
            <pc:sldMk cId="0" sldId="259"/>
            <ac:spMk id="7" creationId="{00000000-0000-0000-0000-000000000000}"/>
          </ac:spMkLst>
        </pc:spChg>
        <pc:spChg chg="del">
          <ac:chgData name="DAVIDE BALESTRIERI" userId="S::dbalestrieri@studenti.iissgadda.it::b598386b-3280-4d6c-84df-311193d3b011" providerId="AD" clId="Web-{D8327D4D-DFA2-9A0D-4C29-E1E705921837}" dt="2024-10-06T12:52:08.337" v="168"/>
          <ac:spMkLst>
            <pc:docMk/>
            <pc:sldMk cId="0" sldId="259"/>
            <ac:spMk id="8" creationId="{00000000-0000-0000-0000-000000000000}"/>
          </ac:spMkLst>
        </pc:spChg>
        <pc:spChg chg="del">
          <ac:chgData name="DAVIDE BALESTRIERI" userId="S::dbalestrieri@studenti.iissgadda.it::b598386b-3280-4d6c-84df-311193d3b011" providerId="AD" clId="Web-{D8327D4D-DFA2-9A0D-4C29-E1E705921837}" dt="2024-10-06T12:52:06.665" v="167"/>
          <ac:spMkLst>
            <pc:docMk/>
            <pc:sldMk cId="0" sldId="259"/>
            <ac:spMk id="9" creationId="{00000000-0000-0000-0000-000000000000}"/>
          </ac:spMkLst>
        </pc:spChg>
        <pc:spChg chg="add del mod">
          <ac:chgData name="DAVIDE BALESTRIERI" userId="S::dbalestrieri@studenti.iissgadda.it::b598386b-3280-4d6c-84df-311193d3b011" providerId="AD" clId="Web-{D8327D4D-DFA2-9A0D-4C29-E1E705921837}" dt="2024-10-06T12:53:25.277" v="191" actId="20577"/>
          <ac:spMkLst>
            <pc:docMk/>
            <pc:sldMk cId="0" sldId="259"/>
            <ac:spMk id="10" creationId="{00000000-0000-0000-0000-000000000000}"/>
          </ac:spMkLst>
        </pc:spChg>
        <pc:spChg chg="add del mod">
          <ac:chgData name="DAVIDE BALESTRIERI" userId="S::dbalestrieri@studenti.iissgadda.it::b598386b-3280-4d6c-84df-311193d3b011" providerId="AD" clId="Web-{D8327D4D-DFA2-9A0D-4C29-E1E705921837}" dt="2024-10-06T12:55:04.514" v="224" actId="20577"/>
          <ac:spMkLst>
            <pc:docMk/>
            <pc:sldMk cId="0" sldId="259"/>
            <ac:spMk id="11" creationId="{00000000-0000-0000-0000-000000000000}"/>
          </ac:spMkLst>
        </pc:spChg>
        <pc:spChg chg="add del mod">
          <ac:chgData name="DAVIDE BALESTRIERI" userId="S::dbalestrieri@studenti.iissgadda.it::b598386b-3280-4d6c-84df-311193d3b011" providerId="AD" clId="Web-{D8327D4D-DFA2-9A0D-4C29-E1E705921837}" dt="2024-10-06T12:53:55.434" v="199"/>
          <ac:spMkLst>
            <pc:docMk/>
            <pc:sldMk cId="0" sldId="259"/>
            <ac:spMk id="12" creationId="{00000000-0000-0000-0000-000000000000}"/>
          </ac:spMkLst>
        </pc:spChg>
        <pc:picChg chg="del">
          <ac:chgData name="DAVIDE BALESTRIERI" userId="S::dbalestrieri@studenti.iissgadda.it::b598386b-3280-4d6c-84df-311193d3b011" providerId="AD" clId="Web-{D8327D4D-DFA2-9A0D-4C29-E1E705921837}" dt="2024-10-06T12:48:19.236" v="128"/>
          <ac:picMkLst>
            <pc:docMk/>
            <pc:sldMk cId="0" sldId="259"/>
            <ac:picMk id="2" creationId="{00000000-0000-0000-0000-000000000000}"/>
          </ac:picMkLst>
        </pc:picChg>
        <pc:picChg chg="add mod modCrop">
          <ac:chgData name="DAVIDE BALESTRIERI" userId="S::dbalestrieri@studenti.iissgadda.it::b598386b-3280-4d6c-84df-311193d3b011" providerId="AD" clId="Web-{D8327D4D-DFA2-9A0D-4C29-E1E705921837}" dt="2024-10-06T12:50:09.130" v="133"/>
          <ac:picMkLst>
            <pc:docMk/>
            <pc:sldMk cId="0" sldId="259"/>
            <ac:picMk id="13" creationId="{6651759B-5A3C-BD35-D537-003B235F4D17}"/>
          </ac:picMkLst>
        </pc:picChg>
      </pc:sldChg>
      <pc:sldChg chg="delSp add del mod replId setBg">
        <pc:chgData name="DAVIDE BALESTRIERI" userId="S::dbalestrieri@studenti.iissgadda.it::b598386b-3280-4d6c-84df-311193d3b011" providerId="AD" clId="Web-{D8327D4D-DFA2-9A0D-4C29-E1E705921837}" dt="2024-10-06T12:44:30.589" v="19"/>
        <pc:sldMkLst>
          <pc:docMk/>
          <pc:sldMk cId="3061924537" sldId="265"/>
        </pc:sldMkLst>
        <pc:spChg chg="del">
          <ac:chgData name="DAVIDE BALESTRIERI" userId="S::dbalestrieri@studenti.iissgadda.it::b598386b-3280-4d6c-84df-311193d3b011" providerId="AD" clId="Web-{D8327D4D-DFA2-9A0D-4C29-E1E705921837}" dt="2024-10-06T12:43:58.603" v="13"/>
          <ac:spMkLst>
            <pc:docMk/>
            <pc:sldMk cId="3061924537" sldId="265"/>
            <ac:spMk id="3" creationId="{00000000-0000-0000-0000-000000000000}"/>
          </ac:spMkLst>
        </pc:spChg>
        <pc:spChg chg="del">
          <ac:chgData name="DAVIDE BALESTRIERI" userId="S::dbalestrieri@studenti.iissgadda.it::b598386b-3280-4d6c-84df-311193d3b011" providerId="AD" clId="Web-{D8327D4D-DFA2-9A0D-4C29-E1E705921837}" dt="2024-10-06T12:43:58.603" v="12"/>
          <ac:spMkLst>
            <pc:docMk/>
            <pc:sldMk cId="3061924537" sldId="265"/>
            <ac:spMk id="4" creationId="{00000000-0000-0000-0000-000000000000}"/>
          </ac:spMkLst>
        </pc:spChg>
        <pc:spChg chg="del">
          <ac:chgData name="DAVIDE BALESTRIERI" userId="S::dbalestrieri@studenti.iissgadda.it::b598386b-3280-4d6c-84df-311193d3b011" providerId="AD" clId="Web-{D8327D4D-DFA2-9A0D-4C29-E1E705921837}" dt="2024-10-06T12:43:58.603" v="11"/>
          <ac:spMkLst>
            <pc:docMk/>
            <pc:sldMk cId="3061924537" sldId="265"/>
            <ac:spMk id="5" creationId="{00000000-0000-0000-0000-000000000000}"/>
          </ac:spMkLst>
        </pc:spChg>
        <pc:spChg chg="del">
          <ac:chgData name="DAVIDE BALESTRIERI" userId="S::dbalestrieri@studenti.iissgadda.it::b598386b-3280-4d6c-84df-311193d3b011" providerId="AD" clId="Web-{D8327D4D-DFA2-9A0D-4C29-E1E705921837}" dt="2024-10-06T12:43:58.603" v="10"/>
          <ac:spMkLst>
            <pc:docMk/>
            <pc:sldMk cId="3061924537" sldId="265"/>
            <ac:spMk id="6" creationId="{00000000-0000-0000-0000-000000000000}"/>
          </ac:spMkLst>
        </pc:spChg>
        <pc:spChg chg="del">
          <ac:chgData name="DAVIDE BALESTRIERI" userId="S::dbalestrieri@studenti.iissgadda.it::b598386b-3280-4d6c-84df-311193d3b011" providerId="AD" clId="Web-{D8327D4D-DFA2-9A0D-4C29-E1E705921837}" dt="2024-10-06T12:43:58.603" v="9"/>
          <ac:spMkLst>
            <pc:docMk/>
            <pc:sldMk cId="3061924537" sldId="265"/>
            <ac:spMk id="7" creationId="{00000000-0000-0000-0000-000000000000}"/>
          </ac:spMkLst>
        </pc:spChg>
        <pc:spChg chg="del">
          <ac:chgData name="DAVIDE BALESTRIERI" userId="S::dbalestrieri@studenti.iissgadda.it::b598386b-3280-4d6c-84df-311193d3b011" providerId="AD" clId="Web-{D8327D4D-DFA2-9A0D-4C29-E1E705921837}" dt="2024-10-06T12:43:58.603" v="8"/>
          <ac:spMkLst>
            <pc:docMk/>
            <pc:sldMk cId="3061924537" sldId="265"/>
            <ac:spMk id="8" creationId="{00000000-0000-0000-0000-000000000000}"/>
          </ac:spMkLst>
        </pc:spChg>
        <pc:spChg chg="del">
          <ac:chgData name="DAVIDE BALESTRIERI" userId="S::dbalestrieri@studenti.iissgadda.it::b598386b-3280-4d6c-84df-311193d3b011" providerId="AD" clId="Web-{D8327D4D-DFA2-9A0D-4C29-E1E705921837}" dt="2024-10-06T12:43:58.603" v="7"/>
          <ac:spMkLst>
            <pc:docMk/>
            <pc:sldMk cId="3061924537" sldId="265"/>
            <ac:spMk id="9" creationId="{00000000-0000-0000-0000-000000000000}"/>
          </ac:spMkLst>
        </pc:spChg>
        <pc:spChg chg="del">
          <ac:chgData name="DAVIDE BALESTRIERI" userId="S::dbalestrieri@studenti.iissgadda.it::b598386b-3280-4d6c-84df-311193d3b011" providerId="AD" clId="Web-{D8327D4D-DFA2-9A0D-4C29-E1E705921837}" dt="2024-10-06T12:43:58.603" v="6"/>
          <ac:spMkLst>
            <pc:docMk/>
            <pc:sldMk cId="3061924537" sldId="265"/>
            <ac:spMk id="10" creationId="{00000000-0000-0000-0000-000000000000}"/>
          </ac:spMkLst>
        </pc:spChg>
        <pc:spChg chg="del">
          <ac:chgData name="DAVIDE BALESTRIERI" userId="S::dbalestrieri@studenti.iissgadda.it::b598386b-3280-4d6c-84df-311193d3b011" providerId="AD" clId="Web-{D8327D4D-DFA2-9A0D-4C29-E1E705921837}" dt="2024-10-06T12:43:58.603" v="5"/>
          <ac:spMkLst>
            <pc:docMk/>
            <pc:sldMk cId="3061924537" sldId="265"/>
            <ac:spMk id="11" creationId="{00000000-0000-0000-0000-000000000000}"/>
          </ac:spMkLst>
        </pc:spChg>
        <pc:spChg chg="del">
          <ac:chgData name="DAVIDE BALESTRIERI" userId="S::dbalestrieri@studenti.iissgadda.it::b598386b-3280-4d6c-84df-311193d3b011" providerId="AD" clId="Web-{D8327D4D-DFA2-9A0D-4C29-E1E705921837}" dt="2024-10-06T12:43:58.603" v="4"/>
          <ac:spMkLst>
            <pc:docMk/>
            <pc:sldMk cId="3061924537" sldId="265"/>
            <ac:spMk id="12" creationId="{00000000-0000-0000-0000-000000000000}"/>
          </ac:spMkLst>
        </pc:spChg>
        <pc:picChg chg="del">
          <ac:chgData name="DAVIDE BALESTRIERI" userId="S::dbalestrieri@studenti.iissgadda.it::b598386b-3280-4d6c-84df-311193d3b011" providerId="AD" clId="Web-{D8327D4D-DFA2-9A0D-4C29-E1E705921837}" dt="2024-10-06T12:43:58.603" v="14"/>
          <ac:picMkLst>
            <pc:docMk/>
            <pc:sldMk cId="3061924537" sldId="265"/>
            <ac:picMk id="2" creationId="{00000000-0000-0000-0000-000000000000}"/>
          </ac:picMkLst>
        </pc:picChg>
      </pc:sldChg>
      <pc:sldChg chg="addSp delSp modSp add replId">
        <pc:chgData name="DAVIDE BALESTRIERI" userId="S::dbalestrieri@studenti.iissgadda.it::b598386b-3280-4d6c-84df-311193d3b011" providerId="AD" clId="Web-{D8327D4D-DFA2-9A0D-4C29-E1E705921837}" dt="2024-10-06T13:07:08.068" v="419" actId="20577"/>
        <pc:sldMkLst>
          <pc:docMk/>
          <pc:sldMk cId="3780156555" sldId="265"/>
        </pc:sldMkLst>
        <pc:spChg chg="mod">
          <ac:chgData name="DAVIDE BALESTRIERI" userId="S::dbalestrieri@studenti.iissgadda.it::b598386b-3280-4d6c-84df-311193d3b011" providerId="AD" clId="Web-{D8327D4D-DFA2-9A0D-4C29-E1E705921837}" dt="2024-10-06T12:57:18.644" v="256" actId="20577"/>
          <ac:spMkLst>
            <pc:docMk/>
            <pc:sldMk cId="3780156555" sldId="265"/>
            <ac:spMk id="3" creationId="{00000000-0000-0000-0000-000000000000}"/>
          </ac:spMkLst>
        </pc:spChg>
        <pc:spChg chg="add mod">
          <ac:chgData name="DAVIDE BALESTRIERI" userId="S::dbalestrieri@studenti.iissgadda.it::b598386b-3280-4d6c-84df-311193d3b011" providerId="AD" clId="Web-{D8327D4D-DFA2-9A0D-4C29-E1E705921837}" dt="2024-10-06T13:01:17.745" v="306" actId="20577"/>
          <ac:spMkLst>
            <pc:docMk/>
            <pc:sldMk cId="3780156555" sldId="265"/>
            <ac:spMk id="5" creationId="{B61F2376-8F67-89AF-2772-29C644B9D980}"/>
          </ac:spMkLst>
        </pc:spChg>
        <pc:spChg chg="add del">
          <ac:chgData name="DAVIDE BALESTRIERI" userId="S::dbalestrieri@studenti.iissgadda.it::b598386b-3280-4d6c-84df-311193d3b011" providerId="AD" clId="Web-{D8327D4D-DFA2-9A0D-4C29-E1E705921837}" dt="2024-10-06T13:01:45.277" v="312"/>
          <ac:spMkLst>
            <pc:docMk/>
            <pc:sldMk cId="3780156555" sldId="265"/>
            <ac:spMk id="6" creationId="{59FD67C9-B582-3062-F756-4D8AFACE54C8}"/>
          </ac:spMkLst>
        </pc:spChg>
        <pc:spChg chg="add mod">
          <ac:chgData name="DAVIDE BALESTRIERI" userId="S::dbalestrieri@studenti.iissgadda.it::b598386b-3280-4d6c-84df-311193d3b011" providerId="AD" clId="Web-{D8327D4D-DFA2-9A0D-4C29-E1E705921837}" dt="2024-10-06T13:07:08.068" v="419" actId="20577"/>
          <ac:spMkLst>
            <pc:docMk/>
            <pc:sldMk cId="3780156555" sldId="265"/>
            <ac:spMk id="7" creationId="{6BB80DB1-2ADC-C524-196C-DCADBAF97542}"/>
          </ac:spMkLst>
        </pc:spChg>
        <pc:spChg chg="mod">
          <ac:chgData name="DAVIDE BALESTRIERI" userId="S::dbalestrieri@studenti.iissgadda.it::b598386b-3280-4d6c-84df-311193d3b011" providerId="AD" clId="Web-{D8327D4D-DFA2-9A0D-4C29-E1E705921837}" dt="2024-10-06T13:05:33.987" v="403" actId="20577"/>
          <ac:spMkLst>
            <pc:docMk/>
            <pc:sldMk cId="3780156555" sldId="265"/>
            <ac:spMk id="10" creationId="{00000000-0000-0000-0000-000000000000}"/>
          </ac:spMkLst>
        </pc:spChg>
        <pc:spChg chg="mod">
          <ac:chgData name="DAVIDE BALESTRIERI" userId="S::dbalestrieri@studenti.iissgadda.it::b598386b-3280-4d6c-84df-311193d3b011" providerId="AD" clId="Web-{D8327D4D-DFA2-9A0D-4C29-E1E705921837}" dt="2024-10-06T13:03:35.812" v="350" actId="20577"/>
          <ac:spMkLst>
            <pc:docMk/>
            <pc:sldMk cId="3780156555" sldId="265"/>
            <ac:spMk id="11" creationId="{00000000-0000-0000-0000-000000000000}"/>
          </ac:spMkLst>
        </pc:spChg>
        <pc:picChg chg="add mod modCrop">
          <ac:chgData name="DAVIDE BALESTRIERI" userId="S::dbalestrieri@studenti.iissgadda.it::b598386b-3280-4d6c-84df-311193d3b011" providerId="AD" clId="Web-{D8327D4D-DFA2-9A0D-4C29-E1E705921837}" dt="2024-10-06T12:59:35.570" v="283" actId="1076"/>
          <ac:picMkLst>
            <pc:docMk/>
            <pc:sldMk cId="3780156555" sldId="265"/>
            <ac:picMk id="2" creationId="{30882207-C4CB-85CD-5D0A-B444F524DDF8}"/>
          </ac:picMkLst>
        </pc:picChg>
        <pc:picChg chg="add mod modCrop">
          <ac:chgData name="DAVIDE BALESTRIERI" userId="S::dbalestrieri@studenti.iissgadda.it::b598386b-3280-4d6c-84df-311193d3b011" providerId="AD" clId="Web-{D8327D4D-DFA2-9A0D-4C29-E1E705921837}" dt="2024-10-06T12:59:44.054" v="286" actId="1076"/>
          <ac:picMkLst>
            <pc:docMk/>
            <pc:sldMk cId="3780156555" sldId="265"/>
            <ac:picMk id="4" creationId="{E134F130-6320-1682-B1B3-D4DEF8E16A90}"/>
          </ac:picMkLst>
        </pc:picChg>
        <pc:picChg chg="del">
          <ac:chgData name="DAVIDE BALESTRIERI" userId="S::dbalestrieri@studenti.iissgadda.it::b598386b-3280-4d6c-84df-311193d3b011" providerId="AD" clId="Web-{D8327D4D-DFA2-9A0D-4C29-E1E705921837}" dt="2024-10-06T12:56:46.143" v="228"/>
          <ac:picMkLst>
            <pc:docMk/>
            <pc:sldMk cId="3780156555" sldId="265"/>
            <ac:picMk id="13" creationId="{6651759B-5A3C-BD35-D537-003B235F4D17}"/>
          </ac:picMkLst>
        </pc:picChg>
      </pc:sldChg>
      <pc:sldChg chg="new del">
        <pc:chgData name="DAVIDE BALESTRIERI" userId="S::dbalestrieri@studenti.iissgadda.it::b598386b-3280-4d6c-84df-311193d3b011" providerId="AD" clId="Web-{D8327D4D-DFA2-9A0D-4C29-E1E705921837}" dt="2024-10-06T12:44:24.916" v="17"/>
        <pc:sldMkLst>
          <pc:docMk/>
          <pc:sldMk cId="1570222664" sldId="266"/>
        </pc:sldMkLst>
      </pc:sldChg>
      <pc:sldChg chg="addSp delSp modSp add replId">
        <pc:chgData name="DAVIDE BALESTRIERI" userId="S::dbalestrieri@studenti.iissgadda.it::b598386b-3280-4d6c-84df-311193d3b011" providerId="AD" clId="Web-{D8327D4D-DFA2-9A0D-4C29-E1E705921837}" dt="2024-10-06T16:56:51.181" v="505" actId="20577"/>
        <pc:sldMkLst>
          <pc:docMk/>
          <pc:sldMk cId="3261805970" sldId="266"/>
        </pc:sldMkLst>
        <pc:spChg chg="mod">
          <ac:chgData name="DAVIDE BALESTRIERI" userId="S::dbalestrieri@studenti.iissgadda.it::b598386b-3280-4d6c-84df-311193d3b011" providerId="AD" clId="Web-{D8327D4D-DFA2-9A0D-4C29-E1E705921837}" dt="2024-10-06T13:11:14.904" v="455" actId="20577"/>
          <ac:spMkLst>
            <pc:docMk/>
            <pc:sldMk cId="3261805970" sldId="266"/>
            <ac:spMk id="3" creationId="{00000000-0000-0000-0000-000000000000}"/>
          </ac:spMkLst>
        </pc:spChg>
        <pc:spChg chg="mod">
          <ac:chgData name="DAVIDE BALESTRIERI" userId="S::dbalestrieri@studenti.iissgadda.it::b598386b-3280-4d6c-84df-311193d3b011" providerId="AD" clId="Web-{D8327D4D-DFA2-9A0D-4C29-E1E705921837}" dt="2024-10-06T13:11:45.764" v="466" actId="20577"/>
          <ac:spMkLst>
            <pc:docMk/>
            <pc:sldMk cId="3261805970" sldId="266"/>
            <ac:spMk id="10" creationId="{00000000-0000-0000-0000-000000000000}"/>
          </ac:spMkLst>
        </pc:spChg>
        <pc:spChg chg="mod">
          <ac:chgData name="DAVIDE BALESTRIERI" userId="S::dbalestrieri@studenti.iissgadda.it::b598386b-3280-4d6c-84df-311193d3b011" providerId="AD" clId="Web-{D8327D4D-DFA2-9A0D-4C29-E1E705921837}" dt="2024-10-06T16:56:51.181" v="505" actId="20577"/>
          <ac:spMkLst>
            <pc:docMk/>
            <pc:sldMk cId="3261805970" sldId="266"/>
            <ac:spMk id="11" creationId="{00000000-0000-0000-0000-000000000000}"/>
          </ac:spMkLst>
        </pc:spChg>
        <pc:picChg chg="add del">
          <ac:chgData name="DAVIDE BALESTRIERI" userId="S::dbalestrieri@studenti.iissgadda.it::b598386b-3280-4d6c-84df-311193d3b011" providerId="AD" clId="Web-{D8327D4D-DFA2-9A0D-4C29-E1E705921837}" dt="2024-10-06T13:18:51.621" v="486"/>
          <ac:picMkLst>
            <pc:docMk/>
            <pc:sldMk cId="3261805970" sldId="266"/>
            <ac:picMk id="4" creationId="{B6B73B72-3F1A-967B-905B-7034B02F2170}"/>
          </ac:picMkLst>
        </pc:picChg>
        <pc:picChg chg="add del mod">
          <ac:chgData name="DAVIDE BALESTRIERI" userId="S::dbalestrieri@studenti.iissgadda.it::b598386b-3280-4d6c-84df-311193d3b011" providerId="AD" clId="Web-{D8327D4D-DFA2-9A0D-4C29-E1E705921837}" dt="2024-10-06T13:17:23.368" v="476"/>
          <ac:picMkLst>
            <pc:docMk/>
            <pc:sldMk cId="3261805970" sldId="266"/>
            <ac:picMk id="5" creationId="{57785D73-A90D-DBA3-83EB-65818AFBE87B}"/>
          </ac:picMkLst>
        </pc:picChg>
        <pc:picChg chg="add mod">
          <ac:chgData name="DAVIDE BALESTRIERI" userId="S::dbalestrieri@studenti.iissgadda.it::b598386b-3280-4d6c-84df-311193d3b011" providerId="AD" clId="Web-{D8327D4D-DFA2-9A0D-4C29-E1E705921837}" dt="2024-10-06T13:21:09.407" v="497"/>
          <ac:picMkLst>
            <pc:docMk/>
            <pc:sldMk cId="3261805970" sldId="266"/>
            <ac:picMk id="6" creationId="{37829AF5-0CC7-FC96-23CA-758A6228BCB5}"/>
          </ac:picMkLst>
        </pc:picChg>
        <pc:picChg chg="del">
          <ac:chgData name="DAVIDE BALESTRIERI" userId="S::dbalestrieri@studenti.iissgadda.it::b598386b-3280-4d6c-84df-311193d3b011" providerId="AD" clId="Web-{D8327D4D-DFA2-9A0D-4C29-E1E705921837}" dt="2024-10-06T13:07:43.882" v="420"/>
          <ac:picMkLst>
            <pc:docMk/>
            <pc:sldMk cId="3261805970" sldId="266"/>
            <ac:picMk id="13" creationId="{6651759B-5A3C-BD35-D537-003B235F4D17}"/>
          </ac:picMkLst>
        </pc:picChg>
      </pc:sldChg>
      <pc:sldChg chg="add del replId">
        <pc:chgData name="DAVIDE BALESTRIERI" userId="S::dbalestrieri@studenti.iissgadda.it::b598386b-3280-4d6c-84df-311193d3b011" providerId="AD" clId="Web-{D8327D4D-DFA2-9A0D-4C29-E1E705921837}" dt="2024-10-06T13:10:43.028" v="442"/>
        <pc:sldMkLst>
          <pc:docMk/>
          <pc:sldMk cId="3371710885" sldId="267"/>
        </pc:sldMkLst>
      </pc:sldChg>
      <pc:sldChg chg="addSp delSp modSp add replId">
        <pc:chgData name="DAVIDE BALESTRIERI" userId="S::dbalestrieri@studenti.iissgadda.it::b598386b-3280-4d6c-84df-311193d3b011" providerId="AD" clId="Web-{D8327D4D-DFA2-9A0D-4C29-E1E705921837}" dt="2024-10-06T13:18:49.059" v="485"/>
        <pc:sldMkLst>
          <pc:docMk/>
          <pc:sldMk cId="1569169505" sldId="268"/>
        </pc:sldMkLst>
        <pc:spChg chg="mod">
          <ac:chgData name="DAVIDE BALESTRIERI" userId="S::dbalestrieri@studenti.iissgadda.it::b598386b-3280-4d6c-84df-311193d3b011" providerId="AD" clId="Web-{D8327D4D-DFA2-9A0D-4C29-E1E705921837}" dt="2024-10-06T13:12:08.765" v="472" actId="20577"/>
          <ac:spMkLst>
            <pc:docMk/>
            <pc:sldMk cId="1569169505" sldId="268"/>
            <ac:spMk id="3" creationId="{00000000-0000-0000-0000-000000000000}"/>
          </ac:spMkLst>
        </pc:spChg>
        <pc:picChg chg="add mod modCrop">
          <ac:chgData name="DAVIDE BALESTRIERI" userId="S::dbalestrieri@studenti.iissgadda.it::b598386b-3280-4d6c-84df-311193d3b011" providerId="AD" clId="Web-{D8327D4D-DFA2-9A0D-4C29-E1E705921837}" dt="2024-10-06T13:17:53.838" v="483" actId="1076"/>
          <ac:picMkLst>
            <pc:docMk/>
            <pc:sldMk cId="1569169505" sldId="268"/>
            <ac:picMk id="2" creationId="{5C814A75-FC98-CC5C-0532-B4FBAD911F9F}"/>
          </ac:picMkLst>
        </pc:picChg>
        <pc:picChg chg="add del mod">
          <ac:chgData name="DAVIDE BALESTRIERI" userId="S::dbalestrieri@studenti.iissgadda.it::b598386b-3280-4d6c-84df-311193d3b011" providerId="AD" clId="Web-{D8327D4D-DFA2-9A0D-4C29-E1E705921837}" dt="2024-10-06T13:18:49.059" v="485"/>
          <ac:picMkLst>
            <pc:docMk/>
            <pc:sldMk cId="1569169505" sldId="268"/>
            <ac:picMk id="4" creationId="{F7CF0DB4-F1D6-0730-0A72-AF71474A238D}"/>
          </ac:picMkLst>
        </pc:picChg>
      </pc:sldChg>
      <pc:sldChg chg="modSp add replId">
        <pc:chgData name="DAVIDE BALESTRIERI" userId="S::dbalestrieri@studenti.iissgadda.it::b598386b-3280-4d6c-84df-311193d3b011" providerId="AD" clId="Web-{D8327D4D-DFA2-9A0D-4C29-E1E705921837}" dt="2024-10-06T13:11:06.576" v="454" actId="20577"/>
        <pc:sldMkLst>
          <pc:docMk/>
          <pc:sldMk cId="1323802783" sldId="269"/>
        </pc:sldMkLst>
        <pc:spChg chg="mod">
          <ac:chgData name="DAVIDE BALESTRIERI" userId="S::dbalestrieri@studenti.iissgadda.it::b598386b-3280-4d6c-84df-311193d3b011" providerId="AD" clId="Web-{D8327D4D-DFA2-9A0D-4C29-E1E705921837}" dt="2024-10-06T13:11:06.576" v="454" actId="20577"/>
          <ac:spMkLst>
            <pc:docMk/>
            <pc:sldMk cId="1323802783" sldId="269"/>
            <ac:spMk id="3" creationId="{00000000-0000-0000-0000-000000000000}"/>
          </ac:spMkLst>
        </pc:spChg>
      </pc:sldChg>
    </pc:docChg>
  </pc:docChgLst>
  <pc:docChgLst>
    <pc:chgData name="DAVIDE BALESTRIERI" userId="S::dbalestrieri@studenti.iissgadda.it::b598386b-3280-4d6c-84df-311193d3b011" providerId="AD" clId="Web-{B2FDB539-08F3-D6AB-2E14-F5A7CE60588F}"/>
    <pc:docChg chg="modSld">
      <pc:chgData name="DAVIDE BALESTRIERI" userId="S::dbalestrieri@studenti.iissgadda.it::b598386b-3280-4d6c-84df-311193d3b011" providerId="AD" clId="Web-{B2FDB539-08F3-D6AB-2E14-F5A7CE60588F}" dt="2024-10-17T06:17:53.284" v="3" actId="20577"/>
      <pc:docMkLst>
        <pc:docMk/>
      </pc:docMkLst>
      <pc:sldChg chg="modSp">
        <pc:chgData name="DAVIDE BALESTRIERI" userId="S::dbalestrieri@studenti.iissgadda.it::b598386b-3280-4d6c-84df-311193d3b011" providerId="AD" clId="Web-{B2FDB539-08F3-D6AB-2E14-F5A7CE60588F}" dt="2024-10-17T06:17:28.565" v="2" actId="20577"/>
        <pc:sldMkLst>
          <pc:docMk/>
          <pc:sldMk cId="0" sldId="256"/>
        </pc:sldMkLst>
        <pc:spChg chg="mod">
          <ac:chgData name="DAVIDE BALESTRIERI" userId="S::dbalestrieri@studenti.iissgadda.it::b598386b-3280-4d6c-84df-311193d3b011" providerId="AD" clId="Web-{B2FDB539-08F3-D6AB-2E14-F5A7CE60588F}" dt="2024-10-17T06:17:28.565" v="2" actId="20577"/>
          <ac:spMkLst>
            <pc:docMk/>
            <pc:sldMk cId="0" sldId="256"/>
            <ac:spMk id="3" creationId="{00000000-0000-0000-0000-000000000000}"/>
          </ac:spMkLst>
        </pc:spChg>
      </pc:sldChg>
      <pc:sldChg chg="modSp">
        <pc:chgData name="DAVIDE BALESTRIERI" userId="S::dbalestrieri@studenti.iissgadda.it::b598386b-3280-4d6c-84df-311193d3b011" providerId="AD" clId="Web-{B2FDB539-08F3-D6AB-2E14-F5A7CE60588F}" dt="2024-10-17T06:17:53.284" v="3" actId="20577"/>
        <pc:sldMkLst>
          <pc:docMk/>
          <pc:sldMk cId="0" sldId="261"/>
        </pc:sldMkLst>
        <pc:spChg chg="mod">
          <ac:chgData name="DAVIDE BALESTRIERI" userId="S::dbalestrieri@studenti.iissgadda.it::b598386b-3280-4d6c-84df-311193d3b011" providerId="AD" clId="Web-{B2FDB539-08F3-D6AB-2E14-F5A7CE60588F}" dt="2024-10-17T06:17:53.284" v="3" actId="20577"/>
          <ac:spMkLst>
            <pc:docMk/>
            <pc:sldMk cId="0" sldId="261"/>
            <ac:spMk id="2" creationId="{00000000-0000-0000-0000-000000000000}"/>
          </ac:spMkLst>
        </pc:spChg>
      </pc:sldChg>
    </pc:docChg>
  </pc:docChgLst>
  <pc:docChgLst>
    <pc:chgData name="FRANCESCO LANGELLA" userId="S::flangella@studenti.iissgadda.it::68f8bc0a-dc6d-4228-8480-76471b10ae44" providerId="AD" clId="Web-{7748EF90-0B77-6D7E-1156-4743B75F5C28}"/>
    <pc:docChg chg="modSld">
      <pc:chgData name="FRANCESCO LANGELLA" userId="S::flangella@studenti.iissgadda.it::68f8bc0a-dc6d-4228-8480-76471b10ae44" providerId="AD" clId="Web-{7748EF90-0B77-6D7E-1156-4743B75F5C28}" dt="2024-10-06T18:29:54.730" v="46" actId="1076"/>
      <pc:docMkLst>
        <pc:docMk/>
      </pc:docMkLst>
      <pc:sldChg chg="modSp">
        <pc:chgData name="FRANCESCO LANGELLA" userId="S::flangella@studenti.iissgadda.it::68f8bc0a-dc6d-4228-8480-76471b10ae44" providerId="AD" clId="Web-{7748EF90-0B77-6D7E-1156-4743B75F5C28}" dt="2024-10-06T18:29:54.730" v="46" actId="1076"/>
        <pc:sldMkLst>
          <pc:docMk/>
          <pc:sldMk cId="0" sldId="257"/>
        </pc:sldMkLst>
        <pc:spChg chg="mod">
          <ac:chgData name="FRANCESCO LANGELLA" userId="S::flangella@studenti.iissgadda.it::68f8bc0a-dc6d-4228-8480-76471b10ae44" providerId="AD" clId="Web-{7748EF90-0B77-6D7E-1156-4743B75F5C28}" dt="2024-10-06T18:26:02.318" v="23" actId="20577"/>
          <ac:spMkLst>
            <pc:docMk/>
            <pc:sldMk cId="0" sldId="257"/>
            <ac:spMk id="3" creationId="{00000000-0000-0000-0000-000000000000}"/>
          </ac:spMkLst>
        </pc:spChg>
        <pc:spChg chg="mod">
          <ac:chgData name="FRANCESCO LANGELLA" userId="S::flangella@studenti.iissgadda.it::68f8bc0a-dc6d-4228-8480-76471b10ae44" providerId="AD" clId="Web-{7748EF90-0B77-6D7E-1156-4743B75F5C28}" dt="2024-10-06T18:27:31.102" v="28" actId="20577"/>
          <ac:spMkLst>
            <pc:docMk/>
            <pc:sldMk cId="0" sldId="257"/>
            <ac:spMk id="5" creationId="{00000000-0000-0000-0000-000000000000}"/>
          </ac:spMkLst>
        </pc:spChg>
        <pc:spChg chg="mod">
          <ac:chgData name="FRANCESCO LANGELLA" userId="S::flangella@studenti.iissgadda.it::68f8bc0a-dc6d-4228-8480-76471b10ae44" providerId="AD" clId="Web-{7748EF90-0B77-6D7E-1156-4743B75F5C28}" dt="2024-10-06T18:21:36.592" v="6" actId="1076"/>
          <ac:spMkLst>
            <pc:docMk/>
            <pc:sldMk cId="0" sldId="257"/>
            <ac:spMk id="6" creationId="{00000000-0000-0000-0000-000000000000}"/>
          </ac:spMkLst>
        </pc:spChg>
        <pc:spChg chg="mod">
          <ac:chgData name="FRANCESCO LANGELLA" userId="S::flangella@studenti.iissgadda.it::68f8bc0a-dc6d-4228-8480-76471b10ae44" providerId="AD" clId="Web-{7748EF90-0B77-6D7E-1156-4743B75F5C28}" dt="2024-10-06T18:24:19.253" v="20" actId="1076"/>
          <ac:spMkLst>
            <pc:docMk/>
            <pc:sldMk cId="0" sldId="257"/>
            <ac:spMk id="7" creationId="{00000000-0000-0000-0000-000000000000}"/>
          </ac:spMkLst>
        </pc:spChg>
        <pc:spChg chg="mod">
          <ac:chgData name="FRANCESCO LANGELLA" userId="S::flangella@studenti.iissgadda.it::68f8bc0a-dc6d-4228-8480-76471b10ae44" providerId="AD" clId="Web-{7748EF90-0B77-6D7E-1156-4743B75F5C28}" dt="2024-10-06T18:29:54.730" v="46" actId="1076"/>
          <ac:spMkLst>
            <pc:docMk/>
            <pc:sldMk cId="0" sldId="257"/>
            <ac:spMk id="8" creationId="{00000000-0000-0000-0000-000000000000}"/>
          </ac:spMkLst>
        </pc:spChg>
        <pc:spChg chg="mod">
          <ac:chgData name="FRANCESCO LANGELLA" userId="S::flangella@studenti.iissgadda.it::68f8bc0a-dc6d-4228-8480-76471b10ae44" providerId="AD" clId="Web-{7748EF90-0B77-6D7E-1156-4743B75F5C28}" dt="2024-10-06T18:22:32.141" v="10" actId="1076"/>
          <ac:spMkLst>
            <pc:docMk/>
            <pc:sldMk cId="0" sldId="257"/>
            <ac:spMk id="9" creationId="{00000000-0000-0000-0000-000000000000}"/>
          </ac:spMkLst>
        </pc:spChg>
        <pc:spChg chg="mod">
          <ac:chgData name="FRANCESCO LANGELLA" userId="S::flangella@studenti.iissgadda.it::68f8bc0a-dc6d-4228-8480-76471b10ae44" providerId="AD" clId="Web-{7748EF90-0B77-6D7E-1156-4743B75F5C28}" dt="2024-10-06T18:24:08.878" v="19" actId="1076"/>
          <ac:spMkLst>
            <pc:docMk/>
            <pc:sldMk cId="0" sldId="257"/>
            <ac:spMk id="10" creationId="{00000000-0000-0000-0000-000000000000}"/>
          </ac:spMkLst>
        </pc:spChg>
        <pc:spChg chg="mod">
          <ac:chgData name="FRANCESCO LANGELLA" userId="S::flangella@studenti.iissgadda.it::68f8bc0a-dc6d-4228-8480-76471b10ae44" providerId="AD" clId="Web-{7748EF90-0B77-6D7E-1156-4743B75F5C28}" dt="2024-10-06T18:29:43.808" v="45" actId="20577"/>
          <ac:spMkLst>
            <pc:docMk/>
            <pc:sldMk cId="0" sldId="257"/>
            <ac:spMk id="11" creationId="{00000000-0000-0000-0000-000000000000}"/>
          </ac:spMkLst>
        </pc:spChg>
        <pc:spChg chg="mod">
          <ac:chgData name="FRANCESCO LANGELLA" userId="S::flangella@studenti.iissgadda.it::68f8bc0a-dc6d-4228-8480-76471b10ae44" providerId="AD" clId="Web-{7748EF90-0B77-6D7E-1156-4743B75F5C28}" dt="2024-10-06T18:23:42.783" v="17" actId="1076"/>
          <ac:spMkLst>
            <pc:docMk/>
            <pc:sldMk cId="0" sldId="257"/>
            <ac:spMk id="1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313592C1-CD00-47C0-B68D-F4B2005DFA38}" type="datetimeFigureOut">
              <a:t>16/10/2024</a:t>
            </a:fld>
            <a:endParaRPr lang="it-IT"/>
          </a:p>
        </p:txBody>
      </p:sp>
      <p:sp>
        <p:nvSpPr>
          <p:cNvPr id="4" name="Segnaposto immagine diapositiva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CB8C9878-6DC4-4F47-8FBB-73A172E831EB}" type="slidenum">
              <a:t>‹N›</a:t>
            </a:fld>
            <a:endParaRPr lang="it-IT"/>
          </a:p>
        </p:txBody>
      </p:sp>
    </p:spTree>
    <p:extLst>
      <p:ext uri="{BB962C8B-B14F-4D97-AF65-F5344CB8AC3E}">
        <p14:creationId xmlns:p14="http://schemas.microsoft.com/office/powerpoint/2010/main" val="1056445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347969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585039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198290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178629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3.wdp"/><Relationship Id="rId5" Type="http://schemas.openxmlformats.org/officeDocument/2006/relationships/image" Target="../media/image9.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a:lnSpc>
                <a:spcPts val="5550"/>
              </a:lnSpc>
            </a:pPr>
            <a:r>
              <a:rPr lang="en-US" sz="4450" dirty="0">
                <a:solidFill>
                  <a:srgbClr val="FFFFFF"/>
                </a:solidFill>
                <a:latin typeface="Saira Medium"/>
                <a:ea typeface="+mn-lt"/>
                <a:cs typeface="+mn-lt"/>
              </a:rPr>
              <a:t>Recent News: Impact and Reflections</a:t>
            </a:r>
            <a:endParaRPr lang="en-US" sz="4450" dirty="0" err="1">
              <a:solidFill>
                <a:srgbClr val="FFFFFF"/>
              </a:solidFill>
              <a:latin typeface="Saira Medium"/>
            </a:endParaRPr>
          </a:p>
        </p:txBody>
      </p:sp>
      <p:sp>
        <p:nvSpPr>
          <p:cNvPr id="4" name="Text 1"/>
          <p:cNvSpPr/>
          <p:nvPr/>
        </p:nvSpPr>
        <p:spPr>
          <a:xfrm>
            <a:off x="793790" y="4267795"/>
            <a:ext cx="7556421" cy="1451610"/>
          </a:xfrm>
          <a:prstGeom prst="rect">
            <a:avLst/>
          </a:prstGeom>
          <a:noFill/>
          <a:ln/>
        </p:spPr>
        <p:txBody>
          <a:bodyPr wrap="square" lIns="0" tIns="0" rIns="0" bIns="0" rtlCol="0" anchor="t"/>
          <a:lstStyle/>
          <a:p>
            <a:pPr>
              <a:lnSpc>
                <a:spcPts val="2850"/>
              </a:lnSpc>
            </a:pPr>
            <a:r>
              <a:rPr lang="en-US" sz="1750">
                <a:solidFill>
                  <a:srgbClr val="E5E0DF"/>
                </a:solidFill>
                <a:ea typeface="+mn-lt"/>
                <a:cs typeface="+mn-lt"/>
              </a:rPr>
              <a:t>Welcome to this presentation that explores some recent events of great social impact and their implications. We will analyze news, mourning and political cases, reflecting on their consequences and the role of the media and individuals.</a:t>
            </a:r>
            <a:endParaRPr lang="it-IT">
              <a:ea typeface="+mn-lt"/>
              <a:cs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96923"/>
            <a:ext cx="9614773" cy="708779"/>
          </a:xfrm>
          <a:prstGeom prst="rect">
            <a:avLst/>
          </a:prstGeom>
          <a:noFill/>
          <a:ln/>
        </p:spPr>
        <p:txBody>
          <a:bodyPr wrap="none" lIns="0" tIns="0" rIns="0" bIns="0" rtlCol="0" anchor="t"/>
          <a:lstStyle/>
          <a:p>
            <a:pPr>
              <a:lnSpc>
                <a:spcPts val="5550"/>
              </a:lnSpc>
            </a:pPr>
            <a:r>
              <a:rPr lang="en-US" sz="4450" dirty="0">
                <a:solidFill>
                  <a:srgbClr val="FFFFFF"/>
                </a:solidFill>
                <a:latin typeface="Saira Medium"/>
              </a:rPr>
              <a:t>Reflections on Socials Consequences</a:t>
            </a:r>
            <a:endParaRPr lang="it-IT" dirty="0" err="1"/>
          </a:p>
        </p:txBody>
      </p:sp>
      <p:sp>
        <p:nvSpPr>
          <p:cNvPr id="3" name="Shape 1"/>
          <p:cNvSpPr/>
          <p:nvPr/>
        </p:nvSpPr>
        <p:spPr>
          <a:xfrm>
            <a:off x="793790" y="2259330"/>
            <a:ext cx="2173724" cy="1306949"/>
          </a:xfrm>
          <a:prstGeom prst="roundRect">
            <a:avLst>
              <a:gd name="adj" fmla="val 15620"/>
            </a:avLst>
          </a:prstGeom>
          <a:solidFill>
            <a:srgbClr val="030303"/>
          </a:solidFill>
          <a:ln w="22860">
            <a:solidFill>
              <a:srgbClr val="FC8337"/>
            </a:solidFill>
            <a:prstDash val="solid"/>
          </a:ln>
        </p:spPr>
      </p:sp>
      <p:sp>
        <p:nvSpPr>
          <p:cNvPr id="4" name="Text 2"/>
          <p:cNvSpPr/>
          <p:nvPr/>
        </p:nvSpPr>
        <p:spPr>
          <a:xfrm>
            <a:off x="1043464" y="2686050"/>
            <a:ext cx="108585" cy="453509"/>
          </a:xfrm>
          <a:prstGeom prst="rect">
            <a:avLst/>
          </a:prstGeom>
          <a:noFill/>
          <a:ln/>
        </p:spPr>
        <p:txBody>
          <a:bodyPr wrap="none" lIns="0" tIns="0" rIns="0" bIns="0" rtlCol="0" anchor="t"/>
          <a:lstStyle/>
          <a:p>
            <a:pPr marL="0" indent="0" algn="ctr">
              <a:lnSpc>
                <a:spcPts val="3550"/>
              </a:lnSpc>
              <a:buNone/>
            </a:pPr>
            <a:r>
              <a:rPr lang="en-US" sz="2200">
                <a:solidFill>
                  <a:srgbClr val="E5E0DF"/>
                </a:solidFill>
                <a:latin typeface="Saira Medium" pitchFamily="34" charset="0"/>
                <a:ea typeface="Saira Medium" pitchFamily="34" charset="-122"/>
                <a:cs typeface="Saira Medium" pitchFamily="34" charset="-120"/>
              </a:rPr>
              <a:t>1</a:t>
            </a:r>
            <a:endParaRPr lang="en-US" sz="2200"/>
          </a:p>
        </p:txBody>
      </p:sp>
      <p:sp>
        <p:nvSpPr>
          <p:cNvPr id="5" name="Text 3"/>
          <p:cNvSpPr/>
          <p:nvPr/>
        </p:nvSpPr>
        <p:spPr>
          <a:xfrm>
            <a:off x="3194328" y="2486144"/>
            <a:ext cx="2835235" cy="354330"/>
          </a:xfrm>
          <a:prstGeom prst="rect">
            <a:avLst/>
          </a:prstGeom>
          <a:noFill/>
          <a:ln/>
        </p:spPr>
        <p:txBody>
          <a:bodyPr wrap="none" lIns="0" tIns="0" rIns="0" bIns="0" rtlCol="0" anchor="t"/>
          <a:lstStyle/>
          <a:p>
            <a:pPr marL="0" indent="0" algn="l">
              <a:lnSpc>
                <a:spcPts val="2750"/>
              </a:lnSpc>
              <a:buNone/>
            </a:pPr>
            <a:r>
              <a:rPr lang="en-US" sz="2200">
                <a:solidFill>
                  <a:srgbClr val="E5E0DF"/>
                </a:solidFill>
                <a:latin typeface="Saira Medium"/>
              </a:rPr>
              <a:t>Uncertainty</a:t>
            </a:r>
            <a:endParaRPr lang="en-US" sz="2200"/>
          </a:p>
        </p:txBody>
      </p:sp>
      <p:sp>
        <p:nvSpPr>
          <p:cNvPr id="6" name="Text 4"/>
          <p:cNvSpPr/>
          <p:nvPr/>
        </p:nvSpPr>
        <p:spPr>
          <a:xfrm>
            <a:off x="3194328" y="2976563"/>
            <a:ext cx="6373535" cy="362903"/>
          </a:xfrm>
          <a:prstGeom prst="rect">
            <a:avLst/>
          </a:prstGeom>
          <a:noFill/>
          <a:ln/>
        </p:spPr>
        <p:txBody>
          <a:bodyPr wrap="none" lIns="0" tIns="0" rIns="0" bIns="0" rtlCol="0" anchor="t"/>
          <a:lstStyle/>
          <a:p>
            <a:pPr>
              <a:lnSpc>
                <a:spcPts val="2850"/>
              </a:lnSpc>
            </a:pPr>
            <a:r>
              <a:rPr lang="en-US">
                <a:solidFill>
                  <a:srgbClr val="E5E0DF"/>
                </a:solidFill>
                <a:ea typeface="+mn-lt"/>
                <a:cs typeface="+mn-lt"/>
              </a:rPr>
              <a:t>These events raise questions about the future and security</a:t>
            </a:r>
            <a:endParaRPr lang="it-IT"/>
          </a:p>
        </p:txBody>
      </p:sp>
      <p:sp>
        <p:nvSpPr>
          <p:cNvPr id="7" name="Shape 5"/>
          <p:cNvSpPr/>
          <p:nvPr/>
        </p:nvSpPr>
        <p:spPr>
          <a:xfrm>
            <a:off x="3080861" y="3551039"/>
            <a:ext cx="10642402" cy="15240"/>
          </a:xfrm>
          <a:prstGeom prst="roundRect">
            <a:avLst>
              <a:gd name="adj" fmla="val 1339536"/>
            </a:avLst>
          </a:prstGeom>
          <a:solidFill>
            <a:srgbClr val="FC8337"/>
          </a:solidFill>
          <a:ln/>
        </p:spPr>
      </p:sp>
      <p:sp>
        <p:nvSpPr>
          <p:cNvPr id="8" name="Shape 6"/>
          <p:cNvSpPr/>
          <p:nvPr/>
        </p:nvSpPr>
        <p:spPr>
          <a:xfrm>
            <a:off x="793790" y="3679627"/>
            <a:ext cx="4347567" cy="1306949"/>
          </a:xfrm>
          <a:prstGeom prst="roundRect">
            <a:avLst>
              <a:gd name="adj" fmla="val 15620"/>
            </a:avLst>
          </a:prstGeom>
          <a:solidFill>
            <a:srgbClr val="030303"/>
          </a:solidFill>
          <a:ln w="22860">
            <a:solidFill>
              <a:srgbClr val="FC8337"/>
            </a:solidFill>
            <a:prstDash val="solid"/>
          </a:ln>
        </p:spPr>
      </p:sp>
      <p:sp>
        <p:nvSpPr>
          <p:cNvPr id="9" name="Text 7"/>
          <p:cNvSpPr/>
          <p:nvPr/>
        </p:nvSpPr>
        <p:spPr>
          <a:xfrm>
            <a:off x="1043464" y="4106347"/>
            <a:ext cx="173236" cy="453509"/>
          </a:xfrm>
          <a:prstGeom prst="rect">
            <a:avLst/>
          </a:prstGeom>
          <a:noFill/>
          <a:ln/>
        </p:spPr>
        <p:txBody>
          <a:bodyPr wrap="none" lIns="0" tIns="0" rIns="0" bIns="0" rtlCol="0" anchor="t"/>
          <a:lstStyle/>
          <a:p>
            <a:pPr marL="0" indent="0" algn="ctr">
              <a:lnSpc>
                <a:spcPts val="3550"/>
              </a:lnSpc>
              <a:buNone/>
            </a:pPr>
            <a:r>
              <a:rPr lang="en-US" sz="2200">
                <a:solidFill>
                  <a:srgbClr val="E5E0DF"/>
                </a:solidFill>
                <a:latin typeface="Saira Medium" pitchFamily="34" charset="0"/>
                <a:ea typeface="Saira Medium" pitchFamily="34" charset="-122"/>
                <a:cs typeface="Saira Medium" pitchFamily="34" charset="-120"/>
              </a:rPr>
              <a:t>2</a:t>
            </a:r>
            <a:endParaRPr lang="en-US" sz="2200"/>
          </a:p>
        </p:txBody>
      </p:sp>
      <p:sp>
        <p:nvSpPr>
          <p:cNvPr id="10" name="Text 8"/>
          <p:cNvSpPr/>
          <p:nvPr/>
        </p:nvSpPr>
        <p:spPr>
          <a:xfrm>
            <a:off x="5368171" y="3906441"/>
            <a:ext cx="2835235" cy="354330"/>
          </a:xfrm>
          <a:prstGeom prst="rect">
            <a:avLst/>
          </a:prstGeom>
          <a:noFill/>
          <a:ln/>
        </p:spPr>
        <p:txBody>
          <a:bodyPr wrap="none" lIns="0" tIns="0" rIns="0" bIns="0" rtlCol="0" anchor="t"/>
          <a:lstStyle/>
          <a:p>
            <a:pPr>
              <a:lnSpc>
                <a:spcPts val="2750"/>
              </a:lnSpc>
            </a:pPr>
            <a:r>
              <a:rPr lang="en-US" sz="2200">
                <a:solidFill>
                  <a:srgbClr val="E5E0DF"/>
                </a:solidFill>
                <a:latin typeface="Saira Medium"/>
              </a:rPr>
              <a:t>Public Debate</a:t>
            </a:r>
          </a:p>
        </p:txBody>
      </p:sp>
      <p:sp>
        <p:nvSpPr>
          <p:cNvPr id="11" name="Text 9"/>
          <p:cNvSpPr/>
          <p:nvPr/>
        </p:nvSpPr>
        <p:spPr>
          <a:xfrm>
            <a:off x="5368171" y="4396859"/>
            <a:ext cx="7063859" cy="362903"/>
          </a:xfrm>
          <a:prstGeom prst="rect">
            <a:avLst/>
          </a:prstGeom>
          <a:noFill/>
          <a:ln/>
        </p:spPr>
        <p:txBody>
          <a:bodyPr wrap="none" lIns="0" tIns="0" rIns="0" bIns="0" rtlCol="0" anchor="t"/>
          <a:lstStyle/>
          <a:p>
            <a:pPr>
              <a:lnSpc>
                <a:spcPts val="2850"/>
              </a:lnSpc>
            </a:pPr>
            <a:r>
              <a:rPr lang="en-US">
                <a:solidFill>
                  <a:srgbClr val="E5E0DF"/>
                </a:solidFill>
                <a:ea typeface="+mn-lt"/>
                <a:cs typeface="+mn-lt"/>
              </a:rPr>
              <a:t>The public debate intensifies, bringing sensitive issues to light. </a:t>
            </a:r>
            <a:endParaRPr lang="it-IT"/>
          </a:p>
        </p:txBody>
      </p:sp>
      <p:sp>
        <p:nvSpPr>
          <p:cNvPr id="12" name="Shape 10"/>
          <p:cNvSpPr/>
          <p:nvPr/>
        </p:nvSpPr>
        <p:spPr>
          <a:xfrm>
            <a:off x="5254704" y="4971336"/>
            <a:ext cx="8468558" cy="15240"/>
          </a:xfrm>
          <a:prstGeom prst="roundRect">
            <a:avLst>
              <a:gd name="adj" fmla="val 1339536"/>
            </a:avLst>
          </a:prstGeom>
          <a:solidFill>
            <a:srgbClr val="FC8337"/>
          </a:solidFill>
          <a:ln/>
        </p:spPr>
      </p:sp>
      <p:sp>
        <p:nvSpPr>
          <p:cNvPr id="13" name="Shape 11"/>
          <p:cNvSpPr/>
          <p:nvPr/>
        </p:nvSpPr>
        <p:spPr>
          <a:xfrm>
            <a:off x="793790" y="5099923"/>
            <a:ext cx="6521410" cy="2032754"/>
          </a:xfrm>
          <a:prstGeom prst="roundRect">
            <a:avLst>
              <a:gd name="adj" fmla="val 10043"/>
            </a:avLst>
          </a:prstGeom>
          <a:solidFill>
            <a:srgbClr val="030303"/>
          </a:solidFill>
          <a:ln w="22860">
            <a:solidFill>
              <a:srgbClr val="FC8337"/>
            </a:solidFill>
            <a:prstDash val="solid"/>
          </a:ln>
        </p:spPr>
      </p:sp>
      <p:sp>
        <p:nvSpPr>
          <p:cNvPr id="14" name="Text 12"/>
          <p:cNvSpPr/>
          <p:nvPr/>
        </p:nvSpPr>
        <p:spPr>
          <a:xfrm>
            <a:off x="1043464" y="5889546"/>
            <a:ext cx="171212" cy="453509"/>
          </a:xfrm>
          <a:prstGeom prst="rect">
            <a:avLst/>
          </a:prstGeom>
          <a:noFill/>
          <a:ln/>
        </p:spPr>
        <p:txBody>
          <a:bodyPr wrap="none" lIns="0" tIns="0" rIns="0" bIns="0" rtlCol="0" anchor="t"/>
          <a:lstStyle/>
          <a:p>
            <a:pPr marL="0" indent="0" algn="ctr">
              <a:lnSpc>
                <a:spcPts val="3550"/>
              </a:lnSpc>
              <a:buNone/>
            </a:pPr>
            <a:r>
              <a:rPr lang="en-US" sz="2200">
                <a:solidFill>
                  <a:srgbClr val="E5E0DF"/>
                </a:solidFill>
                <a:latin typeface="Saira Medium" pitchFamily="34" charset="0"/>
                <a:ea typeface="Saira Medium" pitchFamily="34" charset="-122"/>
                <a:cs typeface="Saira Medium" pitchFamily="34" charset="-120"/>
              </a:rPr>
              <a:t>3</a:t>
            </a:r>
            <a:endParaRPr lang="en-US" sz="2200"/>
          </a:p>
        </p:txBody>
      </p:sp>
      <p:sp>
        <p:nvSpPr>
          <p:cNvPr id="15" name="Text 13"/>
          <p:cNvSpPr/>
          <p:nvPr/>
        </p:nvSpPr>
        <p:spPr>
          <a:xfrm>
            <a:off x="7542014" y="5326737"/>
            <a:ext cx="2835235" cy="354330"/>
          </a:xfrm>
          <a:prstGeom prst="rect">
            <a:avLst/>
          </a:prstGeom>
          <a:noFill/>
          <a:ln/>
        </p:spPr>
        <p:txBody>
          <a:bodyPr wrap="none" lIns="0" tIns="0" rIns="0" bIns="0" rtlCol="0" anchor="t"/>
          <a:lstStyle/>
          <a:p>
            <a:pPr>
              <a:lnSpc>
                <a:spcPts val="2750"/>
              </a:lnSpc>
            </a:pPr>
            <a:r>
              <a:rPr lang="en-US" sz="2200">
                <a:solidFill>
                  <a:srgbClr val="E5E0DF"/>
                </a:solidFill>
                <a:latin typeface="Saira Medium"/>
              </a:rPr>
              <a:t>Social Change</a:t>
            </a:r>
            <a:endParaRPr lang="it-IT"/>
          </a:p>
        </p:txBody>
      </p:sp>
      <p:sp>
        <p:nvSpPr>
          <p:cNvPr id="16" name="Text 14"/>
          <p:cNvSpPr/>
          <p:nvPr/>
        </p:nvSpPr>
        <p:spPr>
          <a:xfrm>
            <a:off x="7542014" y="5817156"/>
            <a:ext cx="6067782" cy="1088708"/>
          </a:xfrm>
          <a:prstGeom prst="rect">
            <a:avLst/>
          </a:prstGeom>
          <a:noFill/>
          <a:ln/>
        </p:spPr>
        <p:txBody>
          <a:bodyPr wrap="square" lIns="0" tIns="0" rIns="0" bIns="0" rtlCol="0" anchor="t"/>
          <a:lstStyle/>
          <a:p>
            <a:pPr>
              <a:lnSpc>
                <a:spcPts val="2850"/>
              </a:lnSpc>
            </a:pPr>
            <a:r>
              <a:rPr lang="en-US">
                <a:solidFill>
                  <a:srgbClr val="E5E0DF"/>
                </a:solidFill>
                <a:ea typeface="+mn-lt"/>
                <a:cs typeface="+mn-lt"/>
              </a:rPr>
              <a:t>These events can push society towards change, promoting awareness and justice</a:t>
            </a:r>
            <a:endParaRPr lang="it-IT"/>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467100"/>
            <a:ext cx="13042821" cy="1417558"/>
          </a:xfrm>
          <a:prstGeom prst="rect">
            <a:avLst/>
          </a:prstGeom>
          <a:noFill/>
          <a:ln/>
        </p:spPr>
        <p:txBody>
          <a:bodyPr wrap="square" lIns="0" tIns="0" rIns="0" bIns="0" rtlCol="0" anchor="t"/>
          <a:lstStyle/>
          <a:p>
            <a:pPr>
              <a:lnSpc>
                <a:spcPts val="5550"/>
              </a:lnSpc>
            </a:pPr>
            <a:r>
              <a:rPr lang="en-US" sz="4450">
                <a:solidFill>
                  <a:srgbClr val="FFFFFF"/>
                </a:solidFill>
                <a:latin typeface="Saira Medium"/>
              </a:rPr>
              <a:t>Importance of Responsibility and Ethics  in the Media</a:t>
            </a:r>
            <a:endParaRPr lang="it-IT"/>
          </a:p>
        </p:txBody>
      </p:sp>
      <p:pic>
        <p:nvPicPr>
          <p:cNvPr id="4" name="Image 1" descr="preencoded.png"/>
          <p:cNvPicPr>
            <a:picLocks noChangeAspect="1"/>
          </p:cNvPicPr>
          <p:nvPr/>
        </p:nvPicPr>
        <p:blipFill>
          <a:blip r:embed="rId4"/>
          <a:stretch>
            <a:fillRect/>
          </a:stretch>
        </p:blipFill>
        <p:spPr>
          <a:xfrm>
            <a:off x="793790" y="5224820"/>
            <a:ext cx="566976" cy="566976"/>
          </a:xfrm>
          <a:prstGeom prst="rect">
            <a:avLst/>
          </a:prstGeom>
        </p:spPr>
      </p:pic>
      <p:sp>
        <p:nvSpPr>
          <p:cNvPr id="5" name="Text 1"/>
          <p:cNvSpPr/>
          <p:nvPr/>
        </p:nvSpPr>
        <p:spPr>
          <a:xfrm>
            <a:off x="793790" y="60186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a:rPr>
              <a:t>Truthfulness</a:t>
            </a:r>
            <a:endParaRPr lang="en-US" sz="2200" dirty="0" err="1"/>
          </a:p>
        </p:txBody>
      </p:sp>
      <p:sp>
        <p:nvSpPr>
          <p:cNvPr id="6" name="Text 2"/>
          <p:cNvSpPr/>
          <p:nvPr/>
        </p:nvSpPr>
        <p:spPr>
          <a:xfrm>
            <a:off x="793790" y="6509028"/>
            <a:ext cx="4120753" cy="725805"/>
          </a:xfrm>
          <a:prstGeom prst="rect">
            <a:avLst/>
          </a:prstGeom>
          <a:noFill/>
          <a:ln/>
        </p:spPr>
        <p:txBody>
          <a:bodyPr wrap="square" lIns="0" tIns="0" rIns="0" bIns="0" rtlCol="0" anchor="t"/>
          <a:lstStyle/>
          <a:p>
            <a:pPr>
              <a:lnSpc>
                <a:spcPts val="2850"/>
              </a:lnSpc>
            </a:pPr>
            <a:r>
              <a:rPr lang="en-US" sz="1750">
                <a:solidFill>
                  <a:srgbClr val="E5E0DF"/>
                </a:solidFill>
                <a:ea typeface="+mn-lt"/>
                <a:cs typeface="+mn-lt"/>
              </a:rPr>
              <a:t>The media have a duty to provide accurate and verified information. </a:t>
            </a:r>
            <a:endParaRPr lang="it-IT"/>
          </a:p>
        </p:txBody>
      </p:sp>
      <p:pic>
        <p:nvPicPr>
          <p:cNvPr id="7" name="Image 2" descr="preencoded.png"/>
          <p:cNvPicPr>
            <a:picLocks noChangeAspect="1"/>
          </p:cNvPicPr>
          <p:nvPr/>
        </p:nvPicPr>
        <p:blipFill>
          <a:blip r:embed="rId5"/>
          <a:stretch>
            <a:fillRect/>
          </a:stretch>
        </p:blipFill>
        <p:spPr>
          <a:xfrm>
            <a:off x="5254704" y="5224820"/>
            <a:ext cx="566976" cy="566976"/>
          </a:xfrm>
          <a:prstGeom prst="rect">
            <a:avLst/>
          </a:prstGeom>
        </p:spPr>
      </p:pic>
      <p:sp>
        <p:nvSpPr>
          <p:cNvPr id="8" name="Text 3"/>
          <p:cNvSpPr/>
          <p:nvPr/>
        </p:nvSpPr>
        <p:spPr>
          <a:xfrm>
            <a:off x="5254704" y="6018609"/>
            <a:ext cx="2835235" cy="354330"/>
          </a:xfrm>
          <a:prstGeom prst="rect">
            <a:avLst/>
          </a:prstGeom>
          <a:noFill/>
          <a:ln/>
        </p:spPr>
        <p:txBody>
          <a:bodyPr wrap="none" lIns="0" tIns="0" rIns="0" bIns="0" rtlCol="0" anchor="t"/>
          <a:lstStyle/>
          <a:p>
            <a:pPr marL="0" indent="0" algn="l">
              <a:lnSpc>
                <a:spcPts val="2750"/>
              </a:lnSpc>
              <a:buNone/>
            </a:pPr>
            <a:r>
              <a:rPr lang="en-US" sz="2200">
                <a:solidFill>
                  <a:srgbClr val="E5E0DF"/>
                </a:solidFill>
                <a:latin typeface="Saira Medium"/>
              </a:rPr>
              <a:t>Objectivity</a:t>
            </a:r>
            <a:endParaRPr lang="it-IT"/>
          </a:p>
        </p:txBody>
      </p:sp>
      <p:sp>
        <p:nvSpPr>
          <p:cNvPr id="9" name="Text 4"/>
          <p:cNvSpPr/>
          <p:nvPr/>
        </p:nvSpPr>
        <p:spPr>
          <a:xfrm>
            <a:off x="5254704" y="6509028"/>
            <a:ext cx="4120872" cy="1088708"/>
          </a:xfrm>
          <a:prstGeom prst="rect">
            <a:avLst/>
          </a:prstGeom>
          <a:noFill/>
          <a:ln/>
        </p:spPr>
        <p:txBody>
          <a:bodyPr wrap="square" lIns="0" tIns="0" rIns="0" bIns="0" rtlCol="0" anchor="t"/>
          <a:lstStyle/>
          <a:p>
            <a:pPr>
              <a:lnSpc>
                <a:spcPts val="2850"/>
              </a:lnSpc>
            </a:pPr>
            <a:r>
              <a:rPr lang="en-US" sz="1750">
                <a:solidFill>
                  <a:srgbClr val="E5E0DF"/>
                </a:solidFill>
                <a:ea typeface="+mn-lt"/>
                <a:cs typeface="+mn-lt"/>
              </a:rPr>
              <a:t>The presentation of different points of view is essential for complete information. </a:t>
            </a:r>
            <a:endParaRPr lang="it-IT"/>
          </a:p>
        </p:txBody>
      </p:sp>
      <p:pic>
        <p:nvPicPr>
          <p:cNvPr id="10" name="Image 3" descr="preencoded.png"/>
          <p:cNvPicPr>
            <a:picLocks noChangeAspect="1"/>
          </p:cNvPicPr>
          <p:nvPr/>
        </p:nvPicPr>
        <p:blipFill>
          <a:blip r:embed="rId6"/>
          <a:stretch>
            <a:fillRect/>
          </a:stretch>
        </p:blipFill>
        <p:spPr>
          <a:xfrm>
            <a:off x="9715738" y="5224820"/>
            <a:ext cx="566976" cy="566976"/>
          </a:xfrm>
          <a:prstGeom prst="rect">
            <a:avLst/>
          </a:prstGeom>
        </p:spPr>
      </p:pic>
      <p:sp>
        <p:nvSpPr>
          <p:cNvPr id="11" name="Text 5"/>
          <p:cNvSpPr/>
          <p:nvPr/>
        </p:nvSpPr>
        <p:spPr>
          <a:xfrm>
            <a:off x="9715738" y="60186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a:rPr>
              <a:t>Transparency</a:t>
            </a:r>
            <a:endParaRPr lang="it-IT" dirty="0" err="1"/>
          </a:p>
        </p:txBody>
      </p:sp>
      <p:sp>
        <p:nvSpPr>
          <p:cNvPr id="12" name="Text 6"/>
          <p:cNvSpPr/>
          <p:nvPr/>
        </p:nvSpPr>
        <p:spPr>
          <a:xfrm>
            <a:off x="9715738" y="6509028"/>
            <a:ext cx="4120753" cy="725805"/>
          </a:xfrm>
          <a:prstGeom prst="rect">
            <a:avLst/>
          </a:prstGeom>
          <a:noFill/>
          <a:ln/>
        </p:spPr>
        <p:txBody>
          <a:bodyPr wrap="square" lIns="0" tIns="0" rIns="0" bIns="0" rtlCol="0" anchor="t"/>
          <a:lstStyle/>
          <a:p>
            <a:pPr>
              <a:lnSpc>
                <a:spcPts val="2850"/>
              </a:lnSpc>
            </a:pPr>
            <a:r>
              <a:rPr lang="en-US" sz="1750">
                <a:solidFill>
                  <a:srgbClr val="E5E0DF"/>
                </a:solidFill>
                <a:ea typeface="+mn-lt"/>
                <a:cs typeface="+mn-lt"/>
              </a:rPr>
              <a:t>Clarity about sources and working methods is essential for credibility. </a:t>
            </a:r>
            <a:endParaRPr lang="it-IT"/>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05514"/>
          </a:xfrm>
          <a:prstGeom prst="rect">
            <a:avLst/>
          </a:prstGeom>
        </p:spPr>
      </p:pic>
      <p:sp>
        <p:nvSpPr>
          <p:cNvPr id="3" name="Text 0"/>
          <p:cNvSpPr/>
          <p:nvPr/>
        </p:nvSpPr>
        <p:spPr>
          <a:xfrm>
            <a:off x="617458" y="2692360"/>
            <a:ext cx="6704648" cy="551378"/>
          </a:xfrm>
          <a:prstGeom prst="rect">
            <a:avLst/>
          </a:prstGeom>
          <a:noFill/>
          <a:ln/>
        </p:spPr>
        <p:txBody>
          <a:bodyPr wrap="none" lIns="0" tIns="0" rIns="0" bIns="0" rtlCol="0" anchor="t"/>
          <a:lstStyle/>
          <a:p>
            <a:pPr>
              <a:lnSpc>
                <a:spcPts val="4300"/>
              </a:lnSpc>
            </a:pPr>
            <a:r>
              <a:rPr lang="en-US" sz="3450">
                <a:solidFill>
                  <a:srgbClr val="FFFFFF"/>
                </a:solidFill>
                <a:latin typeface="Saira Medium"/>
              </a:rPr>
              <a:t>Conclusions ad Ideas for the future</a:t>
            </a:r>
            <a:endParaRPr lang="it-IT"/>
          </a:p>
        </p:txBody>
      </p:sp>
      <p:pic>
        <p:nvPicPr>
          <p:cNvPr id="4" name="Image 1" descr="preencoded.png"/>
          <p:cNvPicPr>
            <a:picLocks noChangeAspect="1"/>
          </p:cNvPicPr>
          <p:nvPr/>
        </p:nvPicPr>
        <p:blipFill>
          <a:blip r:embed="rId4"/>
          <a:stretch>
            <a:fillRect/>
          </a:stretch>
        </p:blipFill>
        <p:spPr>
          <a:xfrm>
            <a:off x="617458" y="3508296"/>
            <a:ext cx="882134" cy="1411486"/>
          </a:xfrm>
          <a:prstGeom prst="rect">
            <a:avLst/>
          </a:prstGeom>
        </p:spPr>
      </p:pic>
      <p:sp>
        <p:nvSpPr>
          <p:cNvPr id="5" name="Text 1"/>
          <p:cNvSpPr/>
          <p:nvPr/>
        </p:nvSpPr>
        <p:spPr>
          <a:xfrm>
            <a:off x="1764149" y="3684627"/>
            <a:ext cx="2205514" cy="275630"/>
          </a:xfrm>
          <a:prstGeom prst="rect">
            <a:avLst/>
          </a:prstGeom>
          <a:noFill/>
          <a:ln/>
        </p:spPr>
        <p:txBody>
          <a:bodyPr wrap="none" lIns="0" tIns="0" rIns="0" bIns="0" rtlCol="0" anchor="t"/>
          <a:lstStyle/>
          <a:p>
            <a:pPr>
              <a:lnSpc>
                <a:spcPts val="2150"/>
              </a:lnSpc>
            </a:pPr>
            <a:r>
              <a:rPr lang="en-US" sz="1700">
                <a:solidFill>
                  <a:srgbClr val="E5E0DF"/>
                </a:solidFill>
                <a:latin typeface="Saira Medium"/>
              </a:rPr>
              <a:t>Stayed Informed</a:t>
            </a:r>
          </a:p>
        </p:txBody>
      </p:sp>
      <p:sp>
        <p:nvSpPr>
          <p:cNvPr id="6" name="Text 2"/>
          <p:cNvSpPr/>
          <p:nvPr/>
        </p:nvSpPr>
        <p:spPr>
          <a:xfrm>
            <a:off x="1764149" y="4066103"/>
            <a:ext cx="12248793" cy="282297"/>
          </a:xfrm>
          <a:prstGeom prst="rect">
            <a:avLst/>
          </a:prstGeom>
          <a:noFill/>
          <a:ln/>
        </p:spPr>
        <p:txBody>
          <a:bodyPr wrap="none" lIns="0" tIns="0" rIns="0" bIns="0" rtlCol="0" anchor="t"/>
          <a:lstStyle/>
          <a:p>
            <a:pPr>
              <a:lnSpc>
                <a:spcPts val="2200"/>
              </a:lnSpc>
            </a:pPr>
            <a:r>
              <a:rPr lang="en-US" sz="1350">
                <a:solidFill>
                  <a:srgbClr val="E5E0DF"/>
                </a:solidFill>
                <a:ea typeface="+mn-lt"/>
                <a:cs typeface="+mn-lt"/>
              </a:rPr>
              <a:t>Follow the news and stay updated on important events. </a:t>
            </a:r>
            <a:endParaRPr lang="it-IT"/>
          </a:p>
        </p:txBody>
      </p:sp>
      <p:pic>
        <p:nvPicPr>
          <p:cNvPr id="7" name="Image 2" descr="preencoded.png"/>
          <p:cNvPicPr>
            <a:picLocks noChangeAspect="1"/>
          </p:cNvPicPr>
          <p:nvPr/>
        </p:nvPicPr>
        <p:blipFill>
          <a:blip r:embed="rId5"/>
          <a:stretch>
            <a:fillRect/>
          </a:stretch>
        </p:blipFill>
        <p:spPr>
          <a:xfrm>
            <a:off x="617458" y="4919782"/>
            <a:ext cx="882134" cy="1411486"/>
          </a:xfrm>
          <a:prstGeom prst="rect">
            <a:avLst/>
          </a:prstGeom>
        </p:spPr>
      </p:pic>
      <p:sp>
        <p:nvSpPr>
          <p:cNvPr id="8" name="Text 3"/>
          <p:cNvSpPr/>
          <p:nvPr/>
        </p:nvSpPr>
        <p:spPr>
          <a:xfrm>
            <a:off x="1764149" y="5096113"/>
            <a:ext cx="2205514" cy="275630"/>
          </a:xfrm>
          <a:prstGeom prst="rect">
            <a:avLst/>
          </a:prstGeom>
          <a:noFill/>
          <a:ln/>
        </p:spPr>
        <p:txBody>
          <a:bodyPr wrap="none" lIns="0" tIns="0" rIns="0" bIns="0" rtlCol="0" anchor="t"/>
          <a:lstStyle/>
          <a:p>
            <a:pPr>
              <a:lnSpc>
                <a:spcPts val="2150"/>
              </a:lnSpc>
            </a:pPr>
            <a:r>
              <a:rPr lang="en-US" sz="1700">
                <a:solidFill>
                  <a:srgbClr val="E5E0DF"/>
                </a:solidFill>
                <a:latin typeface="Saira Medium"/>
              </a:rPr>
              <a:t>Promote Dialogue</a:t>
            </a:r>
            <a:endParaRPr lang="it-IT"/>
          </a:p>
        </p:txBody>
      </p:sp>
      <p:sp>
        <p:nvSpPr>
          <p:cNvPr id="9" name="Text 4"/>
          <p:cNvSpPr/>
          <p:nvPr/>
        </p:nvSpPr>
        <p:spPr>
          <a:xfrm>
            <a:off x="1764149" y="5477589"/>
            <a:ext cx="12248793" cy="282297"/>
          </a:xfrm>
          <a:prstGeom prst="rect">
            <a:avLst/>
          </a:prstGeom>
          <a:noFill/>
          <a:ln/>
        </p:spPr>
        <p:txBody>
          <a:bodyPr wrap="none" lIns="0" tIns="0" rIns="0" bIns="0" rtlCol="0" anchor="t"/>
          <a:lstStyle/>
          <a:p>
            <a:pPr>
              <a:lnSpc>
                <a:spcPts val="2200"/>
              </a:lnSpc>
            </a:pPr>
            <a:r>
              <a:rPr lang="en-US" sz="1350">
                <a:solidFill>
                  <a:srgbClr val="E5E0DF"/>
                </a:solidFill>
                <a:ea typeface="+mn-lt"/>
                <a:cs typeface="+mn-lt"/>
              </a:rPr>
              <a:t>Engage in open and respectful conversations about the role of the media. </a:t>
            </a:r>
            <a:endParaRPr lang="it-IT"/>
          </a:p>
        </p:txBody>
      </p:sp>
      <p:pic>
        <p:nvPicPr>
          <p:cNvPr id="10" name="Image 3" descr="preencoded.png"/>
          <p:cNvPicPr>
            <a:picLocks noChangeAspect="1"/>
          </p:cNvPicPr>
          <p:nvPr/>
        </p:nvPicPr>
        <p:blipFill>
          <a:blip r:embed="rId6"/>
          <a:stretch>
            <a:fillRect/>
          </a:stretch>
        </p:blipFill>
        <p:spPr>
          <a:xfrm>
            <a:off x="617458" y="6331268"/>
            <a:ext cx="882134" cy="1411486"/>
          </a:xfrm>
          <a:prstGeom prst="rect">
            <a:avLst/>
          </a:prstGeom>
        </p:spPr>
      </p:pic>
      <p:sp>
        <p:nvSpPr>
          <p:cNvPr id="11" name="Text 5"/>
          <p:cNvSpPr/>
          <p:nvPr/>
        </p:nvSpPr>
        <p:spPr>
          <a:xfrm>
            <a:off x="1764149" y="6507599"/>
            <a:ext cx="2461736" cy="275630"/>
          </a:xfrm>
          <a:prstGeom prst="rect">
            <a:avLst/>
          </a:prstGeom>
          <a:noFill/>
          <a:ln/>
        </p:spPr>
        <p:txBody>
          <a:bodyPr wrap="none" lIns="0" tIns="0" rIns="0" bIns="0" rtlCol="0" anchor="t"/>
          <a:lstStyle/>
          <a:p>
            <a:pPr>
              <a:lnSpc>
                <a:spcPts val="2150"/>
              </a:lnSpc>
            </a:pPr>
            <a:r>
              <a:rPr lang="en-US" sz="1700">
                <a:solidFill>
                  <a:srgbClr val="E5E0DF"/>
                </a:solidFill>
                <a:latin typeface="Saira Medium"/>
              </a:rPr>
              <a:t>Support the change</a:t>
            </a:r>
            <a:endParaRPr lang="it-IT"/>
          </a:p>
        </p:txBody>
      </p:sp>
      <p:sp>
        <p:nvSpPr>
          <p:cNvPr id="12" name="Text 6"/>
          <p:cNvSpPr/>
          <p:nvPr/>
        </p:nvSpPr>
        <p:spPr>
          <a:xfrm>
            <a:off x="1764149" y="6889075"/>
            <a:ext cx="12248793" cy="282297"/>
          </a:xfrm>
          <a:prstGeom prst="rect">
            <a:avLst/>
          </a:prstGeom>
          <a:noFill/>
          <a:ln/>
        </p:spPr>
        <p:txBody>
          <a:bodyPr wrap="none" lIns="0" tIns="0" rIns="0" bIns="0" rtlCol="0" anchor="t"/>
          <a:lstStyle/>
          <a:p>
            <a:pPr>
              <a:lnSpc>
                <a:spcPts val="2200"/>
              </a:lnSpc>
            </a:pPr>
            <a:r>
              <a:rPr lang="en-US" sz="1350">
                <a:solidFill>
                  <a:srgbClr val="E5E0DF"/>
                </a:solidFill>
                <a:ea typeface="+mn-lt"/>
                <a:cs typeface="+mn-lt"/>
              </a:rPr>
              <a:t>Act to promote justice and social responsibility. </a:t>
            </a:r>
            <a:endParaRPr lang="it-IT"/>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30303"/>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62608"/>
            <a:ext cx="7556421" cy="1417558"/>
          </a:xfrm>
          <a:prstGeom prst="rect">
            <a:avLst/>
          </a:prstGeom>
          <a:noFill/>
          <a:ln/>
        </p:spPr>
        <p:txBody>
          <a:bodyPr wrap="square" lIns="0" tIns="0" rIns="0" bIns="0" rtlCol="0" anchor="t"/>
          <a:lstStyle/>
          <a:p>
            <a:pPr>
              <a:lnSpc>
                <a:spcPts val="5550"/>
              </a:lnSpc>
            </a:pPr>
            <a:r>
              <a:rPr lang="en-US" sz="4450">
                <a:solidFill>
                  <a:srgbClr val="FFFFFF"/>
                </a:solidFill>
                <a:latin typeface="Saira Medium"/>
                <a:ea typeface="+mn-lt"/>
                <a:cs typeface="+mn-lt"/>
              </a:rPr>
              <a:t>The Puff Daddy Case: Abuse Allegations </a:t>
            </a:r>
            <a:endParaRPr lang="it-IT">
              <a:latin typeface="Saira Medium"/>
            </a:endParaRPr>
          </a:p>
        </p:txBody>
      </p:sp>
      <p:sp>
        <p:nvSpPr>
          <p:cNvPr id="4" name="Shape 1"/>
          <p:cNvSpPr/>
          <p:nvPr/>
        </p:nvSpPr>
        <p:spPr>
          <a:xfrm>
            <a:off x="6280190" y="2620328"/>
            <a:ext cx="3664863" cy="2804279"/>
          </a:xfrm>
          <a:prstGeom prst="roundRect">
            <a:avLst>
              <a:gd name="adj" fmla="val 7280"/>
            </a:avLst>
          </a:prstGeom>
          <a:solidFill>
            <a:srgbClr val="030303"/>
          </a:solidFill>
          <a:ln w="22860">
            <a:solidFill>
              <a:srgbClr val="FC8337"/>
            </a:solidFill>
            <a:prstDash val="solid"/>
          </a:ln>
        </p:spPr>
      </p:sp>
      <p:sp>
        <p:nvSpPr>
          <p:cNvPr id="5" name="Text 2"/>
          <p:cNvSpPr/>
          <p:nvPr/>
        </p:nvSpPr>
        <p:spPr>
          <a:xfrm>
            <a:off x="6529864" y="2870002"/>
            <a:ext cx="2835235" cy="354330"/>
          </a:xfrm>
          <a:prstGeom prst="rect">
            <a:avLst/>
          </a:prstGeom>
          <a:noFill/>
          <a:ln/>
        </p:spPr>
        <p:txBody>
          <a:bodyPr wrap="none" lIns="0" tIns="0" rIns="0" bIns="0" rtlCol="0" anchor="t"/>
          <a:lstStyle/>
          <a:p>
            <a:pPr>
              <a:lnSpc>
                <a:spcPts val="2750"/>
              </a:lnSpc>
            </a:pPr>
            <a:r>
              <a:rPr lang="en-US" sz="2200">
                <a:solidFill>
                  <a:srgbClr val="E5E0DF"/>
                </a:solidFill>
                <a:latin typeface="Saira Medium"/>
                <a:ea typeface="+mn-lt"/>
                <a:cs typeface="+mn-lt"/>
              </a:rPr>
              <a:t>The Accusation</a:t>
            </a:r>
            <a:endParaRPr lang="it-IT">
              <a:latin typeface="Saira Medium"/>
            </a:endParaRPr>
          </a:p>
        </p:txBody>
      </p:sp>
      <p:sp>
        <p:nvSpPr>
          <p:cNvPr id="6" name="Text 3"/>
          <p:cNvSpPr/>
          <p:nvPr/>
        </p:nvSpPr>
        <p:spPr>
          <a:xfrm>
            <a:off x="6392078" y="3360420"/>
            <a:ext cx="3666555" cy="2202819"/>
          </a:xfrm>
          <a:prstGeom prst="rect">
            <a:avLst/>
          </a:prstGeom>
          <a:noFill/>
          <a:ln/>
        </p:spPr>
        <p:txBody>
          <a:bodyPr wrap="square" lIns="0" tIns="0" rIns="0" bIns="0" rtlCol="0" anchor="t"/>
          <a:lstStyle/>
          <a:p>
            <a:r>
              <a:rPr lang="en-US">
                <a:solidFill>
                  <a:srgbClr val="E5E0DF"/>
                </a:solidFill>
                <a:latin typeface="Roboto"/>
                <a:ea typeface="Roboto"/>
                <a:cs typeface="Roboto"/>
              </a:rPr>
              <a:t>Sean "Puff Daddy" Combs has recently been accused of physical and sexual violence, drug trafficking, and sexual exploitation. The allegations include systematic abuse against multiple victims.</a:t>
            </a:r>
            <a:endParaRPr lang="it-IT">
              <a:latin typeface="Roboto"/>
              <a:ea typeface="Roboto"/>
              <a:cs typeface="Roboto"/>
            </a:endParaRPr>
          </a:p>
          <a:p>
            <a:pPr marL="0" indent="0">
              <a:lnSpc>
                <a:spcPts val="2850"/>
              </a:lnSpc>
              <a:buNone/>
            </a:pPr>
            <a:endParaRPr lang="en-US" sz="1750">
              <a:solidFill>
                <a:srgbClr val="E5E0DF"/>
              </a:solidFill>
              <a:latin typeface="Roboto"/>
              <a:ea typeface="Roboto"/>
              <a:cs typeface="Roboto"/>
            </a:endParaRPr>
          </a:p>
        </p:txBody>
      </p:sp>
      <p:sp>
        <p:nvSpPr>
          <p:cNvPr id="7" name="Shape 4"/>
          <p:cNvSpPr/>
          <p:nvPr/>
        </p:nvSpPr>
        <p:spPr>
          <a:xfrm>
            <a:off x="10084185" y="2620328"/>
            <a:ext cx="3664863" cy="2804279"/>
          </a:xfrm>
          <a:prstGeom prst="roundRect">
            <a:avLst>
              <a:gd name="adj" fmla="val 7280"/>
            </a:avLst>
          </a:prstGeom>
          <a:solidFill>
            <a:srgbClr val="030303"/>
          </a:solidFill>
          <a:ln w="22860">
            <a:solidFill>
              <a:srgbClr val="FC8337"/>
            </a:solidFill>
            <a:prstDash val="solid"/>
          </a:ln>
        </p:spPr>
      </p:sp>
      <p:sp>
        <p:nvSpPr>
          <p:cNvPr id="8" name="Text 5"/>
          <p:cNvSpPr/>
          <p:nvPr/>
        </p:nvSpPr>
        <p:spPr>
          <a:xfrm>
            <a:off x="10434067" y="2870002"/>
            <a:ext cx="2985547" cy="366856"/>
          </a:xfrm>
          <a:prstGeom prst="rect">
            <a:avLst/>
          </a:prstGeom>
          <a:noFill/>
          <a:ln/>
        </p:spPr>
        <p:txBody>
          <a:bodyPr wrap="none" lIns="0" tIns="0" rIns="0" bIns="0" rtlCol="0" anchor="t"/>
          <a:lstStyle/>
          <a:p>
            <a:pPr>
              <a:lnSpc>
                <a:spcPts val="2750"/>
              </a:lnSpc>
            </a:pPr>
            <a:r>
              <a:rPr lang="en-US" sz="2200">
                <a:solidFill>
                  <a:srgbClr val="E5E0DF"/>
                </a:solidFill>
                <a:latin typeface="Saira Medium"/>
                <a:ea typeface="+mn-lt"/>
                <a:cs typeface="+mn-lt"/>
              </a:rPr>
              <a:t>The Number of Victims.</a:t>
            </a:r>
            <a:endParaRPr lang="it-IT">
              <a:latin typeface="Saira Medium"/>
            </a:endParaRPr>
          </a:p>
        </p:txBody>
      </p:sp>
      <p:sp>
        <p:nvSpPr>
          <p:cNvPr id="9" name="Text 6"/>
          <p:cNvSpPr/>
          <p:nvPr/>
        </p:nvSpPr>
        <p:spPr>
          <a:xfrm>
            <a:off x="10246177" y="3360420"/>
            <a:ext cx="3165515" cy="1890020"/>
          </a:xfrm>
          <a:prstGeom prst="rect">
            <a:avLst/>
          </a:prstGeom>
          <a:noFill/>
          <a:ln/>
        </p:spPr>
        <p:txBody>
          <a:bodyPr wrap="square" lIns="0" tIns="0" rIns="0" bIns="0" rtlCol="0" anchor="t"/>
          <a:lstStyle/>
          <a:p>
            <a:r>
              <a:rPr lang="en-US">
                <a:solidFill>
                  <a:srgbClr val="E5E0DF"/>
                </a:solidFill>
                <a:latin typeface="Roboto"/>
                <a:ea typeface="Roboto"/>
                <a:cs typeface="Roboto"/>
              </a:rPr>
              <a:t>The main victims of "Puff Daddy" include Cassie Ventura, Combs' ex-girlfriend, Derrick Lee Cardello-Smith, and Rodney "Lil Rod" Jones, a former collaborator. However, there are many others.</a:t>
            </a:r>
            <a:endParaRPr lang="it-IT">
              <a:latin typeface="Roboto"/>
              <a:ea typeface="Roboto"/>
              <a:cs typeface="Roboto"/>
            </a:endParaRPr>
          </a:p>
          <a:p>
            <a:pPr marL="0" indent="0">
              <a:lnSpc>
                <a:spcPts val="2850"/>
              </a:lnSpc>
              <a:buNone/>
            </a:pPr>
            <a:endParaRPr lang="en-US" sz="1750">
              <a:solidFill>
                <a:srgbClr val="E5E0DF"/>
              </a:solidFill>
              <a:latin typeface="Roboto"/>
              <a:ea typeface="Roboto"/>
              <a:cs typeface="Roboto"/>
            </a:endParaRPr>
          </a:p>
        </p:txBody>
      </p:sp>
      <p:sp>
        <p:nvSpPr>
          <p:cNvPr id="10" name="Shape 7"/>
          <p:cNvSpPr/>
          <p:nvPr/>
        </p:nvSpPr>
        <p:spPr>
          <a:xfrm>
            <a:off x="6280190" y="5588791"/>
            <a:ext cx="7468739" cy="2003670"/>
          </a:xfrm>
          <a:prstGeom prst="roundRect">
            <a:avLst>
              <a:gd name="adj" fmla="val 11900"/>
            </a:avLst>
          </a:prstGeom>
          <a:solidFill>
            <a:srgbClr val="030303"/>
          </a:solidFill>
          <a:ln w="22860">
            <a:solidFill>
              <a:srgbClr val="FC8337"/>
            </a:solidFill>
            <a:prstDash val="solid"/>
          </a:ln>
        </p:spPr>
      </p:sp>
      <p:sp>
        <p:nvSpPr>
          <p:cNvPr id="11" name="Text 8"/>
          <p:cNvSpPr/>
          <p:nvPr/>
        </p:nvSpPr>
        <p:spPr>
          <a:xfrm>
            <a:off x="6529864" y="5788361"/>
            <a:ext cx="2835235" cy="354330"/>
          </a:xfrm>
          <a:prstGeom prst="rect">
            <a:avLst/>
          </a:prstGeom>
          <a:noFill/>
          <a:ln/>
        </p:spPr>
        <p:txBody>
          <a:bodyPr wrap="none" lIns="0" tIns="0" rIns="0" bIns="0" rtlCol="0" anchor="t"/>
          <a:lstStyle/>
          <a:p>
            <a:pPr>
              <a:lnSpc>
                <a:spcPts val="2750"/>
              </a:lnSpc>
            </a:pPr>
            <a:r>
              <a:rPr lang="en-US" sz="2200">
                <a:solidFill>
                  <a:srgbClr val="E5E0DF"/>
                </a:solidFill>
                <a:latin typeface="Saira Medium"/>
                <a:ea typeface="+mn-lt"/>
                <a:cs typeface="+mn-lt"/>
              </a:rPr>
              <a:t>Social Impact.</a:t>
            </a:r>
            <a:endParaRPr lang="en-US" sz="2200">
              <a:latin typeface="Saira Medium"/>
            </a:endParaRPr>
          </a:p>
        </p:txBody>
      </p:sp>
      <p:sp>
        <p:nvSpPr>
          <p:cNvPr id="12" name="Text 9"/>
          <p:cNvSpPr/>
          <p:nvPr/>
        </p:nvSpPr>
        <p:spPr>
          <a:xfrm>
            <a:off x="6392078" y="6140993"/>
            <a:ext cx="7057073" cy="1452314"/>
          </a:xfrm>
          <a:prstGeom prst="rect">
            <a:avLst/>
          </a:prstGeom>
          <a:noFill/>
          <a:ln/>
        </p:spPr>
        <p:txBody>
          <a:bodyPr wrap="square" lIns="0" tIns="0" rIns="0" bIns="0" rtlCol="0" anchor="t"/>
          <a:lstStyle/>
          <a:p>
            <a:pPr>
              <a:lnSpc>
                <a:spcPts val="2850"/>
              </a:lnSpc>
            </a:pPr>
            <a:r>
              <a:rPr lang="en-US">
                <a:solidFill>
                  <a:srgbClr val="FFFFFF"/>
                </a:solidFill>
                <a:latin typeface="Calibri"/>
                <a:ea typeface="Calibri"/>
                <a:cs typeface="Calibri"/>
              </a:rPr>
              <a:t>The allegations have shaken the American music industry, as Puff Daddy is a prominent figure in the sector. The case sheds light on the dark side of power in entertainment and could have serious consequences for the hip-hop scene. </a:t>
            </a:r>
            <a:endParaRPr lang="en-US" sz="1750">
              <a:solidFill>
                <a:srgbClr val="000000"/>
              </a:solidFill>
              <a:latin typeface="Calibri" panose="020F0502020204030204"/>
              <a:ea typeface="Calibri" panose="020F0502020204030204"/>
              <a:cs typeface="Calibri" panose="020F0502020204030204"/>
            </a:endParaRPr>
          </a:p>
          <a:p>
            <a:pPr marL="0" indent="0">
              <a:lnSpc>
                <a:spcPts val="2850"/>
              </a:lnSpc>
              <a:buNone/>
            </a:pPr>
            <a:endParaRPr lang="en-US" sz="1750">
              <a:solidFill>
                <a:srgbClr val="E5E0DF"/>
              </a:solidFill>
              <a:latin typeface="Roboto"/>
              <a:ea typeface="Roboto"/>
              <a:cs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4587" y="758309"/>
            <a:ext cx="7667625" cy="1318260"/>
          </a:xfrm>
          <a:prstGeom prst="rect">
            <a:avLst/>
          </a:prstGeom>
          <a:noFill/>
          <a:ln/>
        </p:spPr>
        <p:txBody>
          <a:bodyPr wrap="square" lIns="0" tIns="0" rIns="0" bIns="0" rtlCol="0" anchor="t"/>
          <a:lstStyle/>
          <a:p>
            <a:pPr>
              <a:lnSpc>
                <a:spcPts val="5150"/>
              </a:lnSpc>
            </a:pPr>
            <a:r>
              <a:rPr lang="en-US" sz="4150">
                <a:solidFill>
                  <a:srgbClr val="FFFFFF"/>
                </a:solidFill>
                <a:latin typeface="Saira Medium"/>
                <a:ea typeface="Calibri"/>
                <a:cs typeface="Calibri"/>
              </a:rPr>
              <a:t>Mourning for Maggie Smith: An Icon of Cinema</a:t>
            </a:r>
          </a:p>
        </p:txBody>
      </p:sp>
      <p:sp>
        <p:nvSpPr>
          <p:cNvPr id="4" name="Shape 1"/>
          <p:cNvSpPr/>
          <p:nvPr/>
        </p:nvSpPr>
        <p:spPr>
          <a:xfrm>
            <a:off x="6529507" y="2392918"/>
            <a:ext cx="22860" cy="5078373"/>
          </a:xfrm>
          <a:prstGeom prst="roundRect">
            <a:avLst>
              <a:gd name="adj" fmla="val 830380"/>
            </a:avLst>
          </a:prstGeom>
          <a:solidFill>
            <a:srgbClr val="FFFFFF">
              <a:alpha val="24000"/>
            </a:srgbClr>
          </a:solidFill>
          <a:ln/>
        </p:spPr>
      </p:sp>
      <p:sp>
        <p:nvSpPr>
          <p:cNvPr id="5" name="Shape 2"/>
          <p:cNvSpPr/>
          <p:nvPr/>
        </p:nvSpPr>
        <p:spPr>
          <a:xfrm>
            <a:off x="6755309" y="2855833"/>
            <a:ext cx="738188" cy="22860"/>
          </a:xfrm>
          <a:prstGeom prst="roundRect">
            <a:avLst>
              <a:gd name="adj" fmla="val 830380"/>
            </a:avLst>
          </a:prstGeom>
          <a:solidFill>
            <a:srgbClr val="FC8337"/>
          </a:solidFill>
          <a:ln/>
        </p:spPr>
      </p:sp>
      <p:sp>
        <p:nvSpPr>
          <p:cNvPr id="6" name="Shape 3"/>
          <p:cNvSpPr/>
          <p:nvPr/>
        </p:nvSpPr>
        <p:spPr>
          <a:xfrm>
            <a:off x="6303705" y="2630091"/>
            <a:ext cx="474464" cy="474464"/>
          </a:xfrm>
          <a:prstGeom prst="roundRect">
            <a:avLst>
              <a:gd name="adj" fmla="val 40008"/>
            </a:avLst>
          </a:prstGeom>
          <a:solidFill>
            <a:srgbClr val="030303"/>
          </a:solidFill>
          <a:ln w="22860">
            <a:solidFill>
              <a:srgbClr val="FC8337"/>
            </a:solidFill>
            <a:prstDash val="solid"/>
          </a:ln>
        </p:spPr>
      </p:sp>
      <p:sp>
        <p:nvSpPr>
          <p:cNvPr id="7" name="Text 4"/>
          <p:cNvSpPr/>
          <p:nvPr/>
        </p:nvSpPr>
        <p:spPr>
          <a:xfrm>
            <a:off x="6480274" y="2709148"/>
            <a:ext cx="121206" cy="316349"/>
          </a:xfrm>
          <a:prstGeom prst="rect">
            <a:avLst/>
          </a:prstGeom>
          <a:noFill/>
          <a:ln/>
        </p:spPr>
        <p:txBody>
          <a:bodyPr wrap="none" lIns="0" tIns="0" rIns="0" bIns="0" rtlCol="0" anchor="t"/>
          <a:lstStyle/>
          <a:p>
            <a:pPr marL="0" indent="0" algn="ctr">
              <a:lnSpc>
                <a:spcPts val="2450"/>
              </a:lnSpc>
              <a:buNone/>
            </a:pPr>
            <a:r>
              <a:rPr lang="en-US" sz="2450">
                <a:solidFill>
                  <a:srgbClr val="E5E0DF"/>
                </a:solidFill>
                <a:latin typeface="Saira Medium" pitchFamily="34" charset="0"/>
                <a:ea typeface="Saira Medium" pitchFamily="34" charset="-122"/>
                <a:cs typeface="Saira Medium" pitchFamily="34" charset="-120"/>
              </a:rPr>
              <a:t>1</a:t>
            </a:r>
            <a:endParaRPr lang="en-US" sz="2450"/>
          </a:p>
        </p:txBody>
      </p:sp>
      <p:sp>
        <p:nvSpPr>
          <p:cNvPr id="8" name="Text 5"/>
          <p:cNvSpPr/>
          <p:nvPr/>
        </p:nvSpPr>
        <p:spPr>
          <a:xfrm>
            <a:off x="7700963" y="2603778"/>
            <a:ext cx="2636401" cy="329446"/>
          </a:xfrm>
          <a:prstGeom prst="rect">
            <a:avLst/>
          </a:prstGeom>
          <a:noFill/>
          <a:ln/>
        </p:spPr>
        <p:txBody>
          <a:bodyPr wrap="none" lIns="0" tIns="0" rIns="0" bIns="0" rtlCol="0" anchor="t"/>
          <a:lstStyle/>
          <a:p>
            <a:pPr>
              <a:lnSpc>
                <a:spcPts val="2550"/>
              </a:lnSpc>
            </a:pPr>
            <a:r>
              <a:rPr lang="en-US" sz="2050">
                <a:solidFill>
                  <a:srgbClr val="E5E0DF"/>
                </a:solidFill>
                <a:latin typeface="Saira Medium"/>
              </a:rPr>
              <a:t>First years</a:t>
            </a:r>
          </a:p>
        </p:txBody>
      </p:sp>
      <p:sp>
        <p:nvSpPr>
          <p:cNvPr id="9" name="Text 6"/>
          <p:cNvSpPr/>
          <p:nvPr/>
        </p:nvSpPr>
        <p:spPr>
          <a:xfrm>
            <a:off x="7700963" y="3059668"/>
            <a:ext cx="6191250" cy="674608"/>
          </a:xfrm>
          <a:prstGeom prst="rect">
            <a:avLst/>
          </a:prstGeom>
          <a:noFill/>
          <a:ln/>
        </p:spPr>
        <p:txBody>
          <a:bodyPr wrap="square" lIns="0" tIns="0" rIns="0" bIns="0" rtlCol="0" anchor="t"/>
          <a:lstStyle/>
          <a:p>
            <a:pPr>
              <a:lnSpc>
                <a:spcPts val="2650"/>
              </a:lnSpc>
            </a:pPr>
            <a:r>
              <a:rPr lang="en-US" sz="1650">
                <a:solidFill>
                  <a:srgbClr val="E5E0DF"/>
                </a:solidFill>
                <a:ea typeface="+mn-lt"/>
                <a:cs typeface="+mn-lt"/>
              </a:rPr>
              <a:t>Maggie Smith, born in 1934, began her stage career in the 1950s. </a:t>
            </a:r>
            <a:endParaRPr lang="it-IT"/>
          </a:p>
        </p:txBody>
      </p:sp>
      <p:sp>
        <p:nvSpPr>
          <p:cNvPr id="10" name="Shape 7"/>
          <p:cNvSpPr/>
          <p:nvPr/>
        </p:nvSpPr>
        <p:spPr>
          <a:xfrm>
            <a:off x="6755309" y="4618911"/>
            <a:ext cx="738188" cy="22860"/>
          </a:xfrm>
          <a:prstGeom prst="roundRect">
            <a:avLst>
              <a:gd name="adj" fmla="val 830380"/>
            </a:avLst>
          </a:prstGeom>
          <a:solidFill>
            <a:srgbClr val="FC8337"/>
          </a:solidFill>
          <a:ln/>
        </p:spPr>
      </p:sp>
      <p:sp>
        <p:nvSpPr>
          <p:cNvPr id="11" name="Shape 8"/>
          <p:cNvSpPr/>
          <p:nvPr/>
        </p:nvSpPr>
        <p:spPr>
          <a:xfrm>
            <a:off x="6303705" y="4393168"/>
            <a:ext cx="474464" cy="474464"/>
          </a:xfrm>
          <a:prstGeom prst="roundRect">
            <a:avLst>
              <a:gd name="adj" fmla="val 40008"/>
            </a:avLst>
          </a:prstGeom>
          <a:solidFill>
            <a:srgbClr val="030303"/>
          </a:solidFill>
          <a:ln w="22860">
            <a:solidFill>
              <a:srgbClr val="FC8337"/>
            </a:solidFill>
            <a:prstDash val="solid"/>
          </a:ln>
        </p:spPr>
      </p:sp>
      <p:sp>
        <p:nvSpPr>
          <p:cNvPr id="12" name="Text 9"/>
          <p:cNvSpPr/>
          <p:nvPr/>
        </p:nvSpPr>
        <p:spPr>
          <a:xfrm>
            <a:off x="6444317" y="4472226"/>
            <a:ext cx="193238" cy="316349"/>
          </a:xfrm>
          <a:prstGeom prst="rect">
            <a:avLst/>
          </a:prstGeom>
          <a:noFill/>
          <a:ln/>
        </p:spPr>
        <p:txBody>
          <a:bodyPr wrap="none" lIns="0" tIns="0" rIns="0" bIns="0" rtlCol="0" anchor="t"/>
          <a:lstStyle/>
          <a:p>
            <a:pPr marL="0" indent="0" algn="ctr">
              <a:lnSpc>
                <a:spcPts val="2450"/>
              </a:lnSpc>
              <a:buNone/>
            </a:pPr>
            <a:r>
              <a:rPr lang="en-US" sz="2450">
                <a:solidFill>
                  <a:srgbClr val="E5E0DF"/>
                </a:solidFill>
                <a:latin typeface="Saira Medium" pitchFamily="34" charset="0"/>
                <a:ea typeface="Saira Medium" pitchFamily="34" charset="-122"/>
                <a:cs typeface="Saira Medium" pitchFamily="34" charset="-120"/>
              </a:rPr>
              <a:t>2</a:t>
            </a:r>
            <a:endParaRPr lang="en-US" sz="2450"/>
          </a:p>
        </p:txBody>
      </p:sp>
      <p:sp>
        <p:nvSpPr>
          <p:cNvPr id="13" name="Text 10"/>
          <p:cNvSpPr/>
          <p:nvPr/>
        </p:nvSpPr>
        <p:spPr>
          <a:xfrm>
            <a:off x="7700963" y="4366855"/>
            <a:ext cx="2636401" cy="329446"/>
          </a:xfrm>
          <a:prstGeom prst="rect">
            <a:avLst/>
          </a:prstGeom>
          <a:noFill/>
          <a:ln/>
        </p:spPr>
        <p:txBody>
          <a:bodyPr wrap="none" lIns="0" tIns="0" rIns="0" bIns="0" rtlCol="0" anchor="t"/>
          <a:lstStyle/>
          <a:p>
            <a:pPr>
              <a:lnSpc>
                <a:spcPts val="2550"/>
              </a:lnSpc>
            </a:pPr>
            <a:r>
              <a:rPr lang="en-US" sz="2050">
                <a:solidFill>
                  <a:srgbClr val="E5E0DF"/>
                </a:solidFill>
                <a:latin typeface="Saira Medium"/>
              </a:rPr>
              <a:t>Global Success</a:t>
            </a:r>
          </a:p>
        </p:txBody>
      </p:sp>
      <p:sp>
        <p:nvSpPr>
          <p:cNvPr id="14" name="Text 11"/>
          <p:cNvSpPr/>
          <p:nvPr/>
        </p:nvSpPr>
        <p:spPr>
          <a:xfrm>
            <a:off x="7700963" y="4822746"/>
            <a:ext cx="6191250" cy="674608"/>
          </a:xfrm>
          <a:prstGeom prst="rect">
            <a:avLst/>
          </a:prstGeom>
          <a:noFill/>
          <a:ln/>
        </p:spPr>
        <p:txBody>
          <a:bodyPr wrap="square" lIns="0" tIns="0" rIns="0" bIns="0" rtlCol="0" anchor="t"/>
          <a:lstStyle/>
          <a:p>
            <a:pPr>
              <a:lnSpc>
                <a:spcPts val="2650"/>
              </a:lnSpc>
            </a:pPr>
            <a:r>
              <a:rPr lang="en-US" sz="1650">
                <a:solidFill>
                  <a:srgbClr val="E5E0DF"/>
                </a:solidFill>
                <a:ea typeface="+mn-lt"/>
                <a:cs typeface="+mn-lt"/>
              </a:rPr>
              <a:t>He achieved international fame with memorable roles in films such as "The Prime of Miss Jean Brodie" and "California Suite". </a:t>
            </a:r>
            <a:endParaRPr lang="it-IT"/>
          </a:p>
        </p:txBody>
      </p:sp>
      <p:sp>
        <p:nvSpPr>
          <p:cNvPr id="15" name="Shape 12"/>
          <p:cNvSpPr/>
          <p:nvPr/>
        </p:nvSpPr>
        <p:spPr>
          <a:xfrm>
            <a:off x="6755309" y="6381988"/>
            <a:ext cx="738188" cy="22860"/>
          </a:xfrm>
          <a:prstGeom prst="roundRect">
            <a:avLst>
              <a:gd name="adj" fmla="val 830380"/>
            </a:avLst>
          </a:prstGeom>
          <a:solidFill>
            <a:srgbClr val="FC8337"/>
          </a:solidFill>
          <a:ln/>
        </p:spPr>
      </p:sp>
      <p:sp>
        <p:nvSpPr>
          <p:cNvPr id="16" name="Shape 13"/>
          <p:cNvSpPr/>
          <p:nvPr/>
        </p:nvSpPr>
        <p:spPr>
          <a:xfrm>
            <a:off x="6303705" y="6156246"/>
            <a:ext cx="474464" cy="474464"/>
          </a:xfrm>
          <a:prstGeom prst="roundRect">
            <a:avLst>
              <a:gd name="adj" fmla="val 40008"/>
            </a:avLst>
          </a:prstGeom>
          <a:solidFill>
            <a:srgbClr val="030303"/>
          </a:solidFill>
          <a:ln w="22860">
            <a:solidFill>
              <a:srgbClr val="FC8337"/>
            </a:solidFill>
            <a:prstDash val="solid"/>
          </a:ln>
        </p:spPr>
      </p:sp>
      <p:sp>
        <p:nvSpPr>
          <p:cNvPr id="17" name="Text 14"/>
          <p:cNvSpPr/>
          <p:nvPr/>
        </p:nvSpPr>
        <p:spPr>
          <a:xfrm>
            <a:off x="6445389" y="6235303"/>
            <a:ext cx="191095" cy="316349"/>
          </a:xfrm>
          <a:prstGeom prst="rect">
            <a:avLst/>
          </a:prstGeom>
          <a:noFill/>
          <a:ln/>
        </p:spPr>
        <p:txBody>
          <a:bodyPr wrap="none" lIns="0" tIns="0" rIns="0" bIns="0" rtlCol="0" anchor="t"/>
          <a:lstStyle/>
          <a:p>
            <a:pPr marL="0" indent="0" algn="ctr">
              <a:lnSpc>
                <a:spcPts val="2450"/>
              </a:lnSpc>
              <a:buNone/>
            </a:pPr>
            <a:r>
              <a:rPr lang="en-US" sz="2450">
                <a:solidFill>
                  <a:srgbClr val="E5E0DF"/>
                </a:solidFill>
                <a:latin typeface="Saira Medium" pitchFamily="34" charset="0"/>
                <a:ea typeface="Saira Medium" pitchFamily="34" charset="-122"/>
                <a:cs typeface="Saira Medium" pitchFamily="34" charset="-120"/>
              </a:rPr>
              <a:t>3</a:t>
            </a:r>
            <a:endParaRPr lang="en-US" sz="2450"/>
          </a:p>
        </p:txBody>
      </p:sp>
      <p:sp>
        <p:nvSpPr>
          <p:cNvPr id="18" name="Text 15"/>
          <p:cNvSpPr/>
          <p:nvPr/>
        </p:nvSpPr>
        <p:spPr>
          <a:xfrm>
            <a:off x="7700963" y="6129933"/>
            <a:ext cx="2636401" cy="329446"/>
          </a:xfrm>
          <a:prstGeom prst="rect">
            <a:avLst/>
          </a:prstGeom>
          <a:noFill/>
          <a:ln/>
        </p:spPr>
        <p:txBody>
          <a:bodyPr wrap="none" lIns="0" tIns="0" rIns="0" bIns="0" rtlCol="0" anchor="t"/>
          <a:lstStyle/>
          <a:p>
            <a:pPr>
              <a:lnSpc>
                <a:spcPts val="2550"/>
              </a:lnSpc>
            </a:pPr>
            <a:r>
              <a:rPr lang="en-US" sz="2050">
                <a:solidFill>
                  <a:srgbClr val="E5E0DF"/>
                </a:solidFill>
                <a:latin typeface="Saira Medium"/>
              </a:rPr>
              <a:t>Recognition</a:t>
            </a:r>
            <a:endParaRPr lang="it-IT"/>
          </a:p>
        </p:txBody>
      </p:sp>
      <p:sp>
        <p:nvSpPr>
          <p:cNvPr id="19" name="Text 16"/>
          <p:cNvSpPr/>
          <p:nvPr/>
        </p:nvSpPr>
        <p:spPr>
          <a:xfrm>
            <a:off x="7700963" y="6585823"/>
            <a:ext cx="6191250" cy="674608"/>
          </a:xfrm>
          <a:prstGeom prst="rect">
            <a:avLst/>
          </a:prstGeom>
          <a:noFill/>
          <a:ln/>
        </p:spPr>
        <p:txBody>
          <a:bodyPr wrap="square" lIns="0" tIns="0" rIns="0" bIns="0" rtlCol="0" anchor="t"/>
          <a:lstStyle/>
          <a:p>
            <a:pPr>
              <a:lnSpc>
                <a:spcPts val="2650"/>
              </a:lnSpc>
            </a:pPr>
            <a:r>
              <a:rPr lang="en-US" sz="1650">
                <a:solidFill>
                  <a:srgbClr val="E5E0DF"/>
                </a:solidFill>
                <a:ea typeface="+mn-lt"/>
                <a:cs typeface="+mn-lt"/>
              </a:rPr>
              <a:t>Winner of two Oscars, Maggie Smith was an icon of British cinema, appreciated for her elegance and talent. </a:t>
            </a:r>
            <a:endParaRPr lang="it-IT"/>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30555" y="495538"/>
            <a:ext cx="7237432" cy="1125855"/>
          </a:xfrm>
          <a:prstGeom prst="rect">
            <a:avLst/>
          </a:prstGeom>
          <a:noFill/>
          <a:ln/>
        </p:spPr>
        <p:txBody>
          <a:bodyPr wrap="square" lIns="0" tIns="0" rIns="0" bIns="0" rtlCol="0" anchor="t"/>
          <a:lstStyle/>
          <a:p>
            <a:pPr>
              <a:lnSpc>
                <a:spcPts val="4400"/>
              </a:lnSpc>
            </a:pPr>
            <a:r>
              <a:rPr lang="en-US" sz="3500">
                <a:solidFill>
                  <a:srgbClr val="FFFFFF"/>
                </a:solidFill>
                <a:latin typeface="Saira Medium"/>
                <a:ea typeface="Saira Medium" pitchFamily="34" charset="-122"/>
                <a:cs typeface="Saira Medium" pitchFamily="34" charset="-120"/>
              </a:rPr>
              <a:t>Presidential elections 2024: voters and shooters</a:t>
            </a:r>
            <a:endParaRPr lang="en-US" sz="3500">
              <a:latin typeface="Saira Medium"/>
            </a:endParaRPr>
          </a:p>
        </p:txBody>
      </p:sp>
      <p:sp>
        <p:nvSpPr>
          <p:cNvPr id="10" name="Text 7"/>
          <p:cNvSpPr/>
          <p:nvPr/>
        </p:nvSpPr>
        <p:spPr>
          <a:xfrm>
            <a:off x="-14904" y="2175839"/>
            <a:ext cx="7882890" cy="594479"/>
          </a:xfrm>
          <a:prstGeom prst="rect">
            <a:avLst/>
          </a:prstGeom>
          <a:noFill/>
          <a:ln/>
        </p:spPr>
        <p:txBody>
          <a:bodyPr wrap="none" lIns="0" tIns="0" rIns="0" bIns="0" rtlCol="0" anchor="t"/>
          <a:lstStyle/>
          <a:p>
            <a:pPr algn="ctr">
              <a:lnSpc>
                <a:spcPts val="4650"/>
              </a:lnSpc>
            </a:pPr>
            <a:r>
              <a:rPr lang="en-US" sz="4650">
                <a:solidFill>
                  <a:srgbClr val="FC8337"/>
                </a:solidFill>
                <a:latin typeface="Saira Medium"/>
              </a:rPr>
              <a:t>This 6th of November</a:t>
            </a:r>
          </a:p>
        </p:txBody>
      </p:sp>
      <p:sp>
        <p:nvSpPr>
          <p:cNvPr id="11" name="Text 8"/>
          <p:cNvSpPr/>
          <p:nvPr/>
        </p:nvSpPr>
        <p:spPr>
          <a:xfrm>
            <a:off x="2800448" y="2968452"/>
            <a:ext cx="2252067" cy="281583"/>
          </a:xfrm>
          <a:prstGeom prst="rect">
            <a:avLst/>
          </a:prstGeom>
          <a:noFill/>
          <a:ln/>
        </p:spPr>
        <p:txBody>
          <a:bodyPr wrap="none" lIns="0" tIns="0" rIns="0" bIns="0" rtlCol="0" anchor="t"/>
          <a:lstStyle/>
          <a:p>
            <a:pPr algn="ctr">
              <a:lnSpc>
                <a:spcPts val="2200"/>
              </a:lnSpc>
            </a:pPr>
            <a:r>
              <a:rPr lang="en-US" sz="1750">
                <a:solidFill>
                  <a:srgbClr val="E5E0DF"/>
                </a:solidFill>
                <a:latin typeface="Saira Medium"/>
              </a:rPr>
              <a:t>The Biden Administration vs Donald J Trump</a:t>
            </a:r>
          </a:p>
        </p:txBody>
      </p:sp>
      <p:pic>
        <p:nvPicPr>
          <p:cNvPr id="13" name="Immagine 12" descr="Photographer who took epic image of Trump's reaction to assassination  attempt isn't ready to call it 'iconic' | Fox News">
            <a:extLst>
              <a:ext uri="{FF2B5EF4-FFF2-40B4-BE49-F238E27FC236}">
                <a16:creationId xmlns:a16="http://schemas.microsoft.com/office/drawing/2014/main" id="{6651759B-5A3C-BD35-D537-003B235F4D17}"/>
              </a:ext>
            </a:extLst>
          </p:cNvPr>
          <p:cNvPicPr>
            <a:picLocks noChangeAspect="1"/>
          </p:cNvPicPr>
          <p:nvPr/>
        </p:nvPicPr>
        <p:blipFill>
          <a:blip r:embed="rId3">
            <a:alphaModFix amt="68000"/>
            <a:extLst>
              <a:ext uri="{BEBA8EAE-BF5A-486C-A8C5-ECC9F3942E4B}">
                <a14:imgProps xmlns:a14="http://schemas.microsoft.com/office/drawing/2010/main">
                  <a14:imgLayer r:embed="rId4">
                    <a14:imgEffect>
                      <a14:brightnessContrast bright="-15000"/>
                    </a14:imgEffect>
                  </a14:imgLayer>
                </a14:imgProps>
              </a:ext>
            </a:extLst>
          </a:blip>
          <a:srcRect l="22389" t="51" r="32335" b="1004"/>
          <a:stretch/>
        </p:blipFill>
        <p:spPr>
          <a:xfrm>
            <a:off x="7867304" y="-310"/>
            <a:ext cx="6765478" cy="8229803"/>
          </a:xfrm>
          <a:prstGeom prst="rect">
            <a:avLst/>
          </a:prstGeom>
          <a:ln>
            <a:noFill/>
          </a:ln>
          <a:effectLst>
            <a:softEdge rad="1125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30555" y="495538"/>
            <a:ext cx="7237432" cy="1125855"/>
          </a:xfrm>
          <a:prstGeom prst="rect">
            <a:avLst/>
          </a:prstGeom>
          <a:noFill/>
          <a:ln/>
        </p:spPr>
        <p:txBody>
          <a:bodyPr wrap="square" lIns="0" tIns="0" rIns="0" bIns="0" rtlCol="0" anchor="t"/>
          <a:lstStyle/>
          <a:p>
            <a:pPr>
              <a:lnSpc>
                <a:spcPts val="4400"/>
              </a:lnSpc>
            </a:pPr>
            <a:r>
              <a:rPr lang="en-US" sz="3500">
                <a:solidFill>
                  <a:srgbClr val="FFFFFF"/>
                </a:solidFill>
                <a:latin typeface="Saira Medium"/>
              </a:rPr>
              <a:t>The candidates</a:t>
            </a:r>
          </a:p>
        </p:txBody>
      </p:sp>
      <p:sp>
        <p:nvSpPr>
          <p:cNvPr id="10" name="Text 7"/>
          <p:cNvSpPr/>
          <p:nvPr/>
        </p:nvSpPr>
        <p:spPr>
          <a:xfrm>
            <a:off x="549873" y="1355568"/>
            <a:ext cx="7882890" cy="594479"/>
          </a:xfrm>
          <a:prstGeom prst="rect">
            <a:avLst/>
          </a:prstGeom>
          <a:noFill/>
          <a:ln/>
        </p:spPr>
        <p:txBody>
          <a:bodyPr wrap="none" lIns="0" tIns="0" rIns="0" bIns="0" rtlCol="0" anchor="t"/>
          <a:lstStyle/>
          <a:p>
            <a:pPr algn="ctr">
              <a:lnSpc>
                <a:spcPts val="4650"/>
              </a:lnSpc>
            </a:pPr>
            <a:r>
              <a:rPr lang="en-US" sz="4000">
                <a:solidFill>
                  <a:srgbClr val="FC8337"/>
                </a:solidFill>
                <a:latin typeface="Saira Medium"/>
              </a:rPr>
              <a:t>Kamala D Harris</a:t>
            </a:r>
          </a:p>
        </p:txBody>
      </p:sp>
      <p:sp>
        <p:nvSpPr>
          <p:cNvPr id="11" name="Text 8"/>
          <p:cNvSpPr/>
          <p:nvPr/>
        </p:nvSpPr>
        <p:spPr>
          <a:xfrm>
            <a:off x="3365224" y="7258064"/>
            <a:ext cx="2252067" cy="281583"/>
          </a:xfrm>
          <a:prstGeom prst="rect">
            <a:avLst/>
          </a:prstGeom>
          <a:noFill/>
          <a:ln/>
        </p:spPr>
        <p:txBody>
          <a:bodyPr wrap="none" lIns="0" tIns="0" rIns="0" bIns="0" rtlCol="0" anchor="t"/>
          <a:lstStyle/>
          <a:p>
            <a:pPr algn="ctr">
              <a:lnSpc>
                <a:spcPts val="2200"/>
              </a:lnSpc>
            </a:pPr>
            <a:r>
              <a:rPr lang="en-US" sz="1750">
                <a:solidFill>
                  <a:srgbClr val="E5E0DF"/>
                </a:solidFill>
                <a:latin typeface="Saira Medium"/>
              </a:rPr>
              <a:t>Left wing vice-president</a:t>
            </a:r>
          </a:p>
          <a:p>
            <a:pPr algn="ctr">
              <a:lnSpc>
                <a:spcPts val="2200"/>
              </a:lnSpc>
            </a:pPr>
            <a:r>
              <a:rPr lang="en-US" sz="1750">
                <a:solidFill>
                  <a:srgbClr val="E5E0DF"/>
                </a:solidFill>
                <a:latin typeface="Saira Medium"/>
              </a:rPr>
              <a:t>The Biden administration</a:t>
            </a:r>
          </a:p>
        </p:txBody>
      </p:sp>
      <p:pic>
        <p:nvPicPr>
          <p:cNvPr id="2" name="Immagine 1" descr="Présidentielle aux USA : Un face à face prévu le 10 septembre entre Trump  et Kamala Harris - Télé 50">
            <a:extLst>
              <a:ext uri="{FF2B5EF4-FFF2-40B4-BE49-F238E27FC236}">
                <a16:creationId xmlns:a16="http://schemas.microsoft.com/office/drawing/2014/main" id="{30882207-C4CB-85CD-5D0A-B444F524DDF8}"/>
              </a:ext>
            </a:extLst>
          </p:cNvPr>
          <p:cNvPicPr>
            <a:picLocks noChangeAspect="1"/>
          </p:cNvPicPr>
          <p:nvPr/>
        </p:nvPicPr>
        <p:blipFill>
          <a:blip r:embed="rId3">
            <a:alphaModFix amt="70000"/>
          </a:blip>
          <a:srcRect r="50611" b="242"/>
          <a:stretch/>
        </p:blipFill>
        <p:spPr>
          <a:xfrm>
            <a:off x="2259105" y="1945129"/>
            <a:ext cx="4464433" cy="5105833"/>
          </a:xfrm>
          <a:prstGeom prst="rect">
            <a:avLst/>
          </a:prstGeom>
          <a:ln>
            <a:noFill/>
          </a:ln>
          <a:effectLst>
            <a:softEdge rad="112500"/>
          </a:effectLst>
        </p:spPr>
      </p:pic>
      <p:pic>
        <p:nvPicPr>
          <p:cNvPr id="4" name="Immagine 3" descr="Présidentielle aux USA : Un face à face prévu le 10 septembre entre Trump  et Kamala Harris - Télé 50">
            <a:extLst>
              <a:ext uri="{FF2B5EF4-FFF2-40B4-BE49-F238E27FC236}">
                <a16:creationId xmlns:a16="http://schemas.microsoft.com/office/drawing/2014/main" id="{E134F130-6320-1682-B1B3-D4DEF8E16A90}"/>
              </a:ext>
            </a:extLst>
          </p:cNvPr>
          <p:cNvPicPr>
            <a:picLocks noChangeAspect="1"/>
          </p:cNvPicPr>
          <p:nvPr/>
        </p:nvPicPr>
        <p:blipFill>
          <a:blip r:embed="rId3">
            <a:alphaModFix amt="70000"/>
          </a:blip>
          <a:srcRect l="50611" b="484"/>
          <a:stretch/>
        </p:blipFill>
        <p:spPr>
          <a:xfrm>
            <a:off x="8283386" y="1945129"/>
            <a:ext cx="4464433" cy="5105844"/>
          </a:xfrm>
          <a:prstGeom prst="rect">
            <a:avLst/>
          </a:prstGeom>
          <a:ln>
            <a:noFill/>
          </a:ln>
          <a:effectLst>
            <a:softEdge rad="112500"/>
          </a:effectLst>
        </p:spPr>
      </p:pic>
      <p:sp>
        <p:nvSpPr>
          <p:cNvPr id="5" name="Text 7">
            <a:extLst>
              <a:ext uri="{FF2B5EF4-FFF2-40B4-BE49-F238E27FC236}">
                <a16:creationId xmlns:a16="http://schemas.microsoft.com/office/drawing/2014/main" id="{B61F2376-8F67-89AF-2772-29C644B9D980}"/>
              </a:ext>
            </a:extLst>
          </p:cNvPr>
          <p:cNvSpPr/>
          <p:nvPr/>
        </p:nvSpPr>
        <p:spPr>
          <a:xfrm>
            <a:off x="6574155" y="1355567"/>
            <a:ext cx="7882890" cy="594479"/>
          </a:xfrm>
          <a:prstGeom prst="rect">
            <a:avLst/>
          </a:prstGeom>
          <a:noFill/>
          <a:ln/>
        </p:spPr>
        <p:txBody>
          <a:bodyPr wrap="none" lIns="0" tIns="0" rIns="0" bIns="0" rtlCol="0" anchor="t"/>
          <a:lstStyle/>
          <a:p>
            <a:pPr algn="ctr">
              <a:lnSpc>
                <a:spcPts val="4650"/>
              </a:lnSpc>
            </a:pPr>
            <a:r>
              <a:rPr lang="en-US" sz="4000">
                <a:solidFill>
                  <a:srgbClr val="FC8337"/>
                </a:solidFill>
                <a:latin typeface="Saira Medium"/>
              </a:rPr>
              <a:t>Donald J Trump</a:t>
            </a:r>
          </a:p>
        </p:txBody>
      </p:sp>
      <p:sp>
        <p:nvSpPr>
          <p:cNvPr id="7" name="Text 8">
            <a:extLst>
              <a:ext uri="{FF2B5EF4-FFF2-40B4-BE49-F238E27FC236}">
                <a16:creationId xmlns:a16="http://schemas.microsoft.com/office/drawing/2014/main" id="{6BB80DB1-2ADC-C524-196C-DCADBAF97542}"/>
              </a:ext>
            </a:extLst>
          </p:cNvPr>
          <p:cNvSpPr/>
          <p:nvPr/>
        </p:nvSpPr>
        <p:spPr>
          <a:xfrm>
            <a:off x="9389506" y="7258063"/>
            <a:ext cx="2252067" cy="281583"/>
          </a:xfrm>
          <a:prstGeom prst="rect">
            <a:avLst/>
          </a:prstGeom>
          <a:noFill/>
          <a:ln/>
        </p:spPr>
        <p:txBody>
          <a:bodyPr wrap="none" lIns="0" tIns="0" rIns="0" bIns="0" rtlCol="0" anchor="t"/>
          <a:lstStyle/>
          <a:p>
            <a:pPr algn="ctr">
              <a:lnSpc>
                <a:spcPts val="2200"/>
              </a:lnSpc>
            </a:pPr>
            <a:r>
              <a:rPr lang="en-US" sz="1750">
                <a:solidFill>
                  <a:srgbClr val="E5E0DF"/>
                </a:solidFill>
                <a:latin typeface="Saira Medium"/>
              </a:rPr>
              <a:t>Right wing ex-president</a:t>
            </a:r>
          </a:p>
          <a:p>
            <a:pPr algn="ctr">
              <a:lnSpc>
                <a:spcPts val="2200"/>
              </a:lnSpc>
            </a:pPr>
            <a:r>
              <a:rPr lang="en-US" sz="1750">
                <a:solidFill>
                  <a:srgbClr val="E5E0DF"/>
                </a:solidFill>
                <a:latin typeface="Saira Medium"/>
              </a:rPr>
              <a:t>The Trump organization</a:t>
            </a:r>
          </a:p>
        </p:txBody>
      </p:sp>
    </p:spTree>
    <p:extLst>
      <p:ext uri="{BB962C8B-B14F-4D97-AF65-F5344CB8AC3E}">
        <p14:creationId xmlns:p14="http://schemas.microsoft.com/office/powerpoint/2010/main" val="3780156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30555" y="495538"/>
            <a:ext cx="7237432" cy="1125855"/>
          </a:xfrm>
          <a:prstGeom prst="rect">
            <a:avLst/>
          </a:prstGeom>
          <a:noFill/>
          <a:ln/>
        </p:spPr>
        <p:txBody>
          <a:bodyPr wrap="square" lIns="0" tIns="0" rIns="0" bIns="0" rtlCol="0" anchor="t"/>
          <a:lstStyle/>
          <a:p>
            <a:pPr>
              <a:lnSpc>
                <a:spcPts val="4400"/>
              </a:lnSpc>
            </a:pPr>
            <a:r>
              <a:rPr lang="en-US" sz="3500">
                <a:solidFill>
                  <a:srgbClr val="FFFFFF"/>
                </a:solidFill>
                <a:latin typeface="Saira Medium"/>
              </a:rPr>
              <a:t>The controversy: Kamala Harris</a:t>
            </a:r>
          </a:p>
        </p:txBody>
      </p:sp>
      <p:sp>
        <p:nvSpPr>
          <p:cNvPr id="10" name="Text 7"/>
          <p:cNvSpPr/>
          <p:nvPr/>
        </p:nvSpPr>
        <p:spPr>
          <a:xfrm>
            <a:off x="-14904" y="2175839"/>
            <a:ext cx="7882890" cy="594479"/>
          </a:xfrm>
          <a:prstGeom prst="rect">
            <a:avLst/>
          </a:prstGeom>
          <a:noFill/>
          <a:ln/>
        </p:spPr>
        <p:txBody>
          <a:bodyPr wrap="none" lIns="0" tIns="0" rIns="0" bIns="0" rtlCol="0" anchor="t"/>
          <a:lstStyle/>
          <a:p>
            <a:pPr algn="ctr">
              <a:lnSpc>
                <a:spcPts val="4650"/>
              </a:lnSpc>
            </a:pPr>
            <a:r>
              <a:rPr lang="en-US" sz="4650">
                <a:solidFill>
                  <a:srgbClr val="FC8337"/>
                </a:solidFill>
                <a:latin typeface="Saira Medium"/>
              </a:rPr>
              <a:t>Fracking and the youth</a:t>
            </a:r>
          </a:p>
        </p:txBody>
      </p:sp>
      <p:pic>
        <p:nvPicPr>
          <p:cNvPr id="6" name="Immagine 5" descr="Immagine che contiene cavallo&#10;&#10;Descrizione generata automaticamente">
            <a:extLst>
              <a:ext uri="{FF2B5EF4-FFF2-40B4-BE49-F238E27FC236}">
                <a16:creationId xmlns:a16="http://schemas.microsoft.com/office/drawing/2014/main" id="{37829AF5-0CC7-FC96-23CA-758A6228BCB5}"/>
              </a:ext>
            </a:extLst>
          </p:cNvPr>
          <p:cNvPicPr>
            <a:picLocks noChangeAspect="1"/>
          </p:cNvPicPr>
          <p:nvPr/>
        </p:nvPicPr>
        <p:blipFill>
          <a:blip r:embed="rId3">
            <a:extLst>
              <a:ext uri="{BEBA8EAE-BF5A-486C-A8C5-ECC9F3942E4B}">
                <a14:imgProps xmlns:a14="http://schemas.microsoft.com/office/drawing/2010/main">
                  <a14:imgLayer r:embed="rId4">
                    <a14:imgEffect>
                      <a14:saturation sat="142000"/>
                    </a14:imgEffect>
                    <a14:imgEffect>
                      <a14:brightnessContrast contrast="-29000"/>
                    </a14:imgEffect>
                  </a14:imgLayer>
                </a14:imgProps>
              </a:ext>
            </a:extLst>
          </a:blip>
          <a:stretch>
            <a:fillRect/>
          </a:stretch>
        </p:blipFill>
        <p:spPr>
          <a:xfrm>
            <a:off x="9154085" y="2095221"/>
            <a:ext cx="4161863" cy="4039159"/>
          </a:xfrm>
          <a:prstGeom prst="rect">
            <a:avLst/>
          </a:prstGeom>
        </p:spPr>
      </p:pic>
      <p:sp>
        <p:nvSpPr>
          <p:cNvPr id="2" name="CasellaDiTesto 1">
            <a:extLst>
              <a:ext uri="{FF2B5EF4-FFF2-40B4-BE49-F238E27FC236}">
                <a16:creationId xmlns:a16="http://schemas.microsoft.com/office/drawing/2014/main" id="{EABE3F6F-731E-0143-7B1D-B6DB1B4FF42E}"/>
              </a:ext>
            </a:extLst>
          </p:cNvPr>
          <p:cNvSpPr txBox="1"/>
          <p:nvPr/>
        </p:nvSpPr>
        <p:spPr>
          <a:xfrm>
            <a:off x="873322" y="2990405"/>
            <a:ext cx="3373186"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750">
                <a:solidFill>
                  <a:srgbClr val="B1ADAC"/>
                </a:solidFill>
                <a:latin typeface="Saira Medium"/>
              </a:rPr>
              <a:t>Fracking:</a:t>
            </a:r>
          </a:p>
          <a:p>
            <a:pPr algn="ctr"/>
            <a:r>
              <a:rPr lang="en-US" sz="1750">
                <a:solidFill>
                  <a:srgbClr val="B1ADAC"/>
                </a:solidFill>
                <a:latin typeface="Saira Medium"/>
              </a:rPr>
              <a:t>"</a:t>
            </a:r>
            <a:r>
              <a:rPr lang="en-US" sz="1750">
                <a:solidFill>
                  <a:srgbClr val="B1ADAC"/>
                </a:solidFill>
                <a:latin typeface="Saira Medium"/>
                <a:ea typeface="Calibri"/>
                <a:cs typeface="Calibri"/>
              </a:rPr>
              <a:t>the injection of a fluid at high pressure into an underground rock formation to open fissures and allow trapped gas or crude oil to flow through a pipe to a wellhead at the surface".</a:t>
            </a:r>
            <a:endParaRPr lang="en-US" sz="1750">
              <a:solidFill>
                <a:srgbClr val="B1ADAC"/>
              </a:solidFill>
              <a:latin typeface="Saira Medium"/>
            </a:endParaRPr>
          </a:p>
          <a:p>
            <a:pPr algn="l"/>
            <a:endParaRPr lang="it-IT" sz="1750">
              <a:latin typeface="Saira Medium"/>
              <a:ea typeface="Calibri"/>
              <a:cs typeface="Calibri"/>
            </a:endParaRPr>
          </a:p>
        </p:txBody>
      </p:sp>
      <p:pic>
        <p:nvPicPr>
          <p:cNvPr id="4" name="Immagine 3" descr="Kamala Harris - This president says he wants to &quot;make America great again.&quot;  Does he want to take us back to before schools were integrated? Before the  Voting Rights Act? Before the">
            <a:extLst>
              <a:ext uri="{FF2B5EF4-FFF2-40B4-BE49-F238E27FC236}">
                <a16:creationId xmlns:a16="http://schemas.microsoft.com/office/drawing/2014/main" id="{E4EAE893-6551-398A-1AB3-4A0A1661002A}"/>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9000"/>
                    </a14:imgEffect>
                  </a14:imgLayer>
                </a14:imgProps>
              </a:ext>
            </a:extLst>
          </a:blip>
          <a:stretch>
            <a:fillRect/>
          </a:stretch>
        </p:blipFill>
        <p:spPr>
          <a:xfrm>
            <a:off x="5040126" y="3121119"/>
            <a:ext cx="3380254" cy="4219574"/>
          </a:xfrm>
          <a:prstGeom prst="rect">
            <a:avLst/>
          </a:prstGeom>
          <a:ln>
            <a:noFill/>
          </a:ln>
          <a:effectLst>
            <a:softEdge rad="112500"/>
          </a:effectLst>
        </p:spPr>
      </p:pic>
    </p:spTree>
    <p:extLst>
      <p:ext uri="{BB962C8B-B14F-4D97-AF65-F5344CB8AC3E}">
        <p14:creationId xmlns:p14="http://schemas.microsoft.com/office/powerpoint/2010/main" val="3261805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30555" y="495538"/>
            <a:ext cx="7237432" cy="1125855"/>
          </a:xfrm>
          <a:prstGeom prst="rect">
            <a:avLst/>
          </a:prstGeom>
          <a:noFill/>
          <a:ln/>
        </p:spPr>
        <p:txBody>
          <a:bodyPr wrap="square" lIns="0" tIns="0" rIns="0" bIns="0" rtlCol="0" anchor="t"/>
          <a:lstStyle/>
          <a:p>
            <a:pPr>
              <a:lnSpc>
                <a:spcPts val="4400"/>
              </a:lnSpc>
            </a:pPr>
            <a:r>
              <a:rPr lang="en-US" sz="3500">
                <a:solidFill>
                  <a:srgbClr val="FFFFFF"/>
                </a:solidFill>
                <a:latin typeface="Saira Medium"/>
              </a:rPr>
              <a:t>The controversy: Donald Trump</a:t>
            </a:r>
          </a:p>
        </p:txBody>
      </p:sp>
      <p:sp>
        <p:nvSpPr>
          <p:cNvPr id="10" name="Text 7"/>
          <p:cNvSpPr/>
          <p:nvPr/>
        </p:nvSpPr>
        <p:spPr>
          <a:xfrm>
            <a:off x="636450" y="2225943"/>
            <a:ext cx="7882890" cy="594479"/>
          </a:xfrm>
          <a:prstGeom prst="rect">
            <a:avLst/>
          </a:prstGeom>
          <a:noFill/>
          <a:ln/>
        </p:spPr>
        <p:txBody>
          <a:bodyPr wrap="none" lIns="0" tIns="0" rIns="0" bIns="0" rtlCol="0" anchor="t"/>
          <a:lstStyle/>
          <a:p>
            <a:pPr algn="ctr">
              <a:lnSpc>
                <a:spcPts val="4650"/>
              </a:lnSpc>
            </a:pPr>
            <a:r>
              <a:rPr lang="en-US" sz="4650">
                <a:solidFill>
                  <a:srgbClr val="FC8337"/>
                </a:solidFill>
                <a:latin typeface="Saira Medium"/>
              </a:rPr>
              <a:t>Discrimination and immigrants</a:t>
            </a:r>
          </a:p>
        </p:txBody>
      </p:sp>
      <p:sp>
        <p:nvSpPr>
          <p:cNvPr id="11" name="Text 8"/>
          <p:cNvSpPr/>
          <p:nvPr/>
        </p:nvSpPr>
        <p:spPr>
          <a:xfrm>
            <a:off x="2800448" y="2968452"/>
            <a:ext cx="2252067" cy="281583"/>
          </a:xfrm>
          <a:prstGeom prst="rect">
            <a:avLst/>
          </a:prstGeom>
          <a:noFill/>
          <a:ln/>
        </p:spPr>
        <p:txBody>
          <a:bodyPr wrap="none" lIns="0" tIns="0" rIns="0" bIns="0" rtlCol="0" anchor="t"/>
          <a:lstStyle/>
          <a:p>
            <a:pPr algn="ctr">
              <a:lnSpc>
                <a:spcPts val="2200"/>
              </a:lnSpc>
            </a:pPr>
            <a:r>
              <a:rPr lang="en-US" sz="1750">
                <a:solidFill>
                  <a:srgbClr val="E5E0DF"/>
                </a:solidFill>
                <a:latin typeface="Saira Medium"/>
              </a:rPr>
              <a:t>As said in the presidential debate</a:t>
            </a:r>
          </a:p>
        </p:txBody>
      </p:sp>
      <p:pic>
        <p:nvPicPr>
          <p:cNvPr id="2" name="Immagine 1" descr="Immagine che contiene simbolo, Elementi grafici, logo, Carattere&#10;&#10;Descrizione generata automaticamente">
            <a:extLst>
              <a:ext uri="{FF2B5EF4-FFF2-40B4-BE49-F238E27FC236}">
                <a16:creationId xmlns:a16="http://schemas.microsoft.com/office/drawing/2014/main" id="{5C814A75-FC98-CC5C-0532-B4FBAD911F9F}"/>
              </a:ext>
            </a:extLst>
          </p:cNvPr>
          <p:cNvPicPr>
            <a:picLocks noChangeAspect="1"/>
          </p:cNvPicPr>
          <p:nvPr/>
        </p:nvPicPr>
        <p:blipFill>
          <a:blip r:embed="rId3"/>
          <a:srcRect l="15257" r="16360"/>
          <a:stretch/>
        </p:blipFill>
        <p:spPr>
          <a:xfrm>
            <a:off x="8942294" y="2057400"/>
            <a:ext cx="5002306" cy="4114800"/>
          </a:xfrm>
          <a:prstGeom prst="rect">
            <a:avLst/>
          </a:prstGeom>
        </p:spPr>
      </p:pic>
      <p:pic>
        <p:nvPicPr>
          <p:cNvPr id="4" name="Immagine 3" descr="Vice President and Democratic presidential candidate Kamala Harris and former President and Republican presidential candidate Donald Trump speak during a presidential debate.">
            <a:extLst>
              <a:ext uri="{FF2B5EF4-FFF2-40B4-BE49-F238E27FC236}">
                <a16:creationId xmlns:a16="http://schemas.microsoft.com/office/drawing/2014/main" id="{E3B0AD71-9391-F861-92D8-FE92FB09437A}"/>
              </a:ext>
            </a:extLst>
          </p:cNvPr>
          <p:cNvPicPr>
            <a:picLocks noChangeAspect="1"/>
          </p:cNvPicPr>
          <p:nvPr/>
        </p:nvPicPr>
        <p:blipFill>
          <a:blip r:embed="rId4"/>
          <a:stretch>
            <a:fillRect/>
          </a:stretch>
        </p:blipFill>
        <p:spPr>
          <a:xfrm>
            <a:off x="1359074" y="3626701"/>
            <a:ext cx="5787023" cy="3882236"/>
          </a:xfrm>
          <a:prstGeom prst="rect">
            <a:avLst/>
          </a:prstGeom>
          <a:ln>
            <a:noFill/>
          </a:ln>
          <a:effectLst>
            <a:softEdge rad="112500"/>
          </a:effectLst>
        </p:spPr>
      </p:pic>
    </p:spTree>
    <p:extLst>
      <p:ext uri="{BB962C8B-B14F-4D97-AF65-F5344CB8AC3E}">
        <p14:creationId xmlns:p14="http://schemas.microsoft.com/office/powerpoint/2010/main" val="1569169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30555" y="495538"/>
            <a:ext cx="7237432" cy="1125855"/>
          </a:xfrm>
          <a:prstGeom prst="rect">
            <a:avLst/>
          </a:prstGeom>
          <a:noFill/>
          <a:ln/>
        </p:spPr>
        <p:txBody>
          <a:bodyPr wrap="square" lIns="0" tIns="0" rIns="0" bIns="0" rtlCol="0" anchor="t"/>
          <a:lstStyle/>
          <a:p>
            <a:pPr>
              <a:lnSpc>
                <a:spcPts val="4400"/>
              </a:lnSpc>
            </a:pPr>
            <a:r>
              <a:rPr lang="en-US" sz="3500">
                <a:solidFill>
                  <a:srgbClr val="FFFFFF"/>
                </a:solidFill>
                <a:latin typeface="Saira Medium"/>
              </a:rPr>
              <a:t>The controversy: the shooters</a:t>
            </a:r>
          </a:p>
        </p:txBody>
      </p:sp>
      <p:sp>
        <p:nvSpPr>
          <p:cNvPr id="10" name="Text 7"/>
          <p:cNvSpPr/>
          <p:nvPr/>
        </p:nvSpPr>
        <p:spPr>
          <a:xfrm>
            <a:off x="-14904" y="1812768"/>
            <a:ext cx="7882890" cy="594479"/>
          </a:xfrm>
          <a:prstGeom prst="rect">
            <a:avLst/>
          </a:prstGeom>
          <a:noFill/>
          <a:ln/>
        </p:spPr>
        <p:txBody>
          <a:bodyPr wrap="none" lIns="0" tIns="0" rIns="0" bIns="0" rtlCol="0" anchor="t"/>
          <a:lstStyle/>
          <a:p>
            <a:pPr algn="ctr">
              <a:lnSpc>
                <a:spcPts val="4650"/>
              </a:lnSpc>
            </a:pPr>
            <a:r>
              <a:rPr lang="en-US" sz="4650">
                <a:solidFill>
                  <a:srgbClr val="EC8337"/>
                </a:solidFill>
                <a:latin typeface="Saira Medium"/>
                <a:ea typeface="Calibri"/>
                <a:cs typeface="Calibri"/>
              </a:rPr>
              <a:t>July</a:t>
            </a:r>
            <a:r>
              <a:rPr lang="en-US" sz="4650">
                <a:solidFill>
                  <a:srgbClr val="EC8337"/>
                </a:solidFill>
                <a:latin typeface="Saira Medium"/>
                <a:ea typeface="+mn-lt"/>
                <a:cs typeface="+mn-lt"/>
              </a:rPr>
              <a:t> 7th</a:t>
            </a:r>
            <a:endParaRPr lang="it-IT"/>
          </a:p>
          <a:p>
            <a:pPr algn="ctr">
              <a:lnSpc>
                <a:spcPts val="4650"/>
              </a:lnSpc>
            </a:pPr>
            <a:r>
              <a:rPr lang="en-US" sz="4650">
                <a:solidFill>
                  <a:srgbClr val="EC8337"/>
                </a:solidFill>
                <a:latin typeface="Saira Medium"/>
                <a:ea typeface="+mn-lt"/>
                <a:cs typeface="+mn-lt"/>
              </a:rPr>
              <a:t>Thomas Matthew Crooks</a:t>
            </a:r>
            <a:endParaRPr lang="en-US"/>
          </a:p>
        </p:txBody>
      </p:sp>
      <p:sp>
        <p:nvSpPr>
          <p:cNvPr id="11" name="Text 8"/>
          <p:cNvSpPr/>
          <p:nvPr/>
        </p:nvSpPr>
        <p:spPr>
          <a:xfrm>
            <a:off x="2800448" y="2968452"/>
            <a:ext cx="2252067" cy="281583"/>
          </a:xfrm>
          <a:prstGeom prst="rect">
            <a:avLst/>
          </a:prstGeom>
          <a:noFill/>
          <a:ln/>
        </p:spPr>
        <p:txBody>
          <a:bodyPr wrap="none" lIns="0" tIns="0" rIns="0" bIns="0" rtlCol="0" anchor="t"/>
          <a:lstStyle/>
          <a:p>
            <a:pPr algn="ctr">
              <a:lnSpc>
                <a:spcPts val="2200"/>
              </a:lnSpc>
            </a:pPr>
            <a:endParaRPr lang="en-US" sz="1750">
              <a:solidFill>
                <a:srgbClr val="E5E0DF"/>
              </a:solidFill>
              <a:latin typeface="Saira Medium"/>
            </a:endParaRPr>
          </a:p>
        </p:txBody>
      </p:sp>
      <p:pic>
        <p:nvPicPr>
          <p:cNvPr id="2" name="Immagine 1" descr="Would-be Trump assassin tried to join high school shooting club, was  rejected for being 'comically bad' shot">
            <a:extLst>
              <a:ext uri="{FF2B5EF4-FFF2-40B4-BE49-F238E27FC236}">
                <a16:creationId xmlns:a16="http://schemas.microsoft.com/office/drawing/2014/main" id="{19A63B3A-DA74-E935-3E50-EA2E797F5299}"/>
              </a:ext>
            </a:extLst>
          </p:cNvPr>
          <p:cNvPicPr>
            <a:picLocks noChangeAspect="1"/>
          </p:cNvPicPr>
          <p:nvPr/>
        </p:nvPicPr>
        <p:blipFill>
          <a:blip r:embed="rId3"/>
          <a:srcRect b="18776"/>
          <a:stretch/>
        </p:blipFill>
        <p:spPr>
          <a:xfrm>
            <a:off x="8431306" y="1063211"/>
            <a:ext cx="5042647" cy="2685437"/>
          </a:xfrm>
          <a:prstGeom prst="rect">
            <a:avLst/>
          </a:prstGeom>
          <a:ln>
            <a:noFill/>
          </a:ln>
          <a:effectLst>
            <a:softEdge rad="112500"/>
          </a:effectLst>
        </p:spPr>
      </p:pic>
      <p:pic>
        <p:nvPicPr>
          <p:cNvPr id="4" name="Immagine 3" descr="Son of Trump's alleged would-be assassin breaks silence and more top  headlines | Fox News">
            <a:extLst>
              <a:ext uri="{FF2B5EF4-FFF2-40B4-BE49-F238E27FC236}">
                <a16:creationId xmlns:a16="http://schemas.microsoft.com/office/drawing/2014/main" id="{CE951DE4-1BAB-2F89-C648-7407463DD9C2}"/>
              </a:ext>
            </a:extLst>
          </p:cNvPr>
          <p:cNvPicPr>
            <a:picLocks noChangeAspect="1"/>
          </p:cNvPicPr>
          <p:nvPr/>
        </p:nvPicPr>
        <p:blipFill>
          <a:blip r:embed="rId4"/>
          <a:stretch>
            <a:fillRect/>
          </a:stretch>
        </p:blipFill>
        <p:spPr>
          <a:xfrm>
            <a:off x="8431306" y="4284569"/>
            <a:ext cx="5042647" cy="2847414"/>
          </a:xfrm>
          <a:prstGeom prst="rect">
            <a:avLst/>
          </a:prstGeom>
          <a:ln>
            <a:noFill/>
          </a:ln>
          <a:effectLst>
            <a:softEdge rad="112500"/>
          </a:effectLst>
        </p:spPr>
      </p:pic>
      <p:sp>
        <p:nvSpPr>
          <p:cNvPr id="5" name="Text 7">
            <a:extLst>
              <a:ext uri="{FF2B5EF4-FFF2-40B4-BE49-F238E27FC236}">
                <a16:creationId xmlns:a16="http://schemas.microsoft.com/office/drawing/2014/main" id="{D3B5FE66-F196-7FD0-CF28-CC88EEC563A7}"/>
              </a:ext>
            </a:extLst>
          </p:cNvPr>
          <p:cNvSpPr/>
          <p:nvPr/>
        </p:nvSpPr>
        <p:spPr>
          <a:xfrm>
            <a:off x="-14905" y="5107297"/>
            <a:ext cx="7882890" cy="594479"/>
          </a:xfrm>
          <a:prstGeom prst="rect">
            <a:avLst/>
          </a:prstGeom>
          <a:noFill/>
          <a:ln/>
        </p:spPr>
        <p:txBody>
          <a:bodyPr wrap="none" lIns="0" tIns="0" rIns="0" bIns="0" rtlCol="0" anchor="t"/>
          <a:lstStyle/>
          <a:p>
            <a:pPr algn="ctr">
              <a:lnSpc>
                <a:spcPts val="4650"/>
              </a:lnSpc>
            </a:pPr>
            <a:r>
              <a:rPr lang="en-US" sz="4650">
                <a:solidFill>
                  <a:srgbClr val="EC8337"/>
                </a:solidFill>
                <a:latin typeface="Saira Medium"/>
                <a:ea typeface="Calibri"/>
                <a:cs typeface="Calibri"/>
              </a:rPr>
              <a:t>September 15th</a:t>
            </a:r>
            <a:endParaRPr lang="en-US">
              <a:solidFill>
                <a:srgbClr val="000000"/>
              </a:solidFill>
              <a:latin typeface="Calibri" panose="020F0502020204030204"/>
              <a:ea typeface="Calibri"/>
              <a:cs typeface="Calibri"/>
            </a:endParaRPr>
          </a:p>
          <a:p>
            <a:pPr algn="ctr">
              <a:lnSpc>
                <a:spcPts val="4650"/>
              </a:lnSpc>
            </a:pPr>
            <a:r>
              <a:rPr lang="en-US" sz="4650">
                <a:solidFill>
                  <a:srgbClr val="EC8337"/>
                </a:solidFill>
                <a:latin typeface="Saira Medium"/>
                <a:ea typeface="Calibri"/>
                <a:cs typeface="Calibri"/>
              </a:rPr>
              <a:t>Ryan Wesley Routh</a:t>
            </a:r>
            <a:endParaRPr lang="en-US">
              <a:ea typeface="Calibri"/>
              <a:cs typeface="Calibri"/>
            </a:endParaRPr>
          </a:p>
        </p:txBody>
      </p:sp>
    </p:spTree>
    <p:extLst>
      <p:ext uri="{BB962C8B-B14F-4D97-AF65-F5344CB8AC3E}">
        <p14:creationId xmlns:p14="http://schemas.microsoft.com/office/powerpoint/2010/main" val="1323802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358509"/>
            <a:ext cx="8904446" cy="708779"/>
          </a:xfrm>
          <a:prstGeom prst="rect">
            <a:avLst/>
          </a:prstGeom>
          <a:noFill/>
          <a:ln/>
        </p:spPr>
        <p:txBody>
          <a:bodyPr wrap="none" lIns="0" tIns="0" rIns="0" bIns="0" rtlCol="0" anchor="t"/>
          <a:lstStyle/>
          <a:p>
            <a:pPr>
              <a:lnSpc>
                <a:spcPts val="5550"/>
              </a:lnSpc>
            </a:pPr>
            <a:r>
              <a:rPr lang="en-US" sz="4450">
                <a:solidFill>
                  <a:srgbClr val="FFFFFF"/>
                </a:solidFill>
                <a:latin typeface="Saira Medium"/>
              </a:rPr>
              <a:t>Impact of News on Society</a:t>
            </a:r>
            <a:endParaRPr lang="it-IT"/>
          </a:p>
        </p:txBody>
      </p:sp>
      <p:sp>
        <p:nvSpPr>
          <p:cNvPr id="3" name="Text 1"/>
          <p:cNvSpPr/>
          <p:nvPr/>
        </p:nvSpPr>
        <p:spPr>
          <a:xfrm>
            <a:off x="793790" y="3634264"/>
            <a:ext cx="2835235" cy="354330"/>
          </a:xfrm>
          <a:prstGeom prst="rect">
            <a:avLst/>
          </a:prstGeom>
          <a:noFill/>
          <a:ln/>
        </p:spPr>
        <p:txBody>
          <a:bodyPr wrap="none" lIns="0" tIns="0" rIns="0" bIns="0" rtlCol="0" anchor="t"/>
          <a:lstStyle/>
          <a:p>
            <a:pPr>
              <a:lnSpc>
                <a:spcPts val="2750"/>
              </a:lnSpc>
            </a:pPr>
            <a:r>
              <a:rPr lang="en-US" sz="2200">
                <a:solidFill>
                  <a:srgbClr val="FFFFFF"/>
                </a:solidFill>
                <a:latin typeface="Saira Medium"/>
              </a:rPr>
              <a:t>Public Opinion</a:t>
            </a:r>
            <a:endParaRPr lang="it-IT"/>
          </a:p>
        </p:txBody>
      </p:sp>
      <p:sp>
        <p:nvSpPr>
          <p:cNvPr id="4" name="Text 2"/>
          <p:cNvSpPr/>
          <p:nvPr/>
        </p:nvSpPr>
        <p:spPr>
          <a:xfrm>
            <a:off x="793790" y="4215408"/>
            <a:ext cx="3978116" cy="1088708"/>
          </a:xfrm>
          <a:prstGeom prst="rect">
            <a:avLst/>
          </a:prstGeom>
          <a:noFill/>
          <a:ln/>
        </p:spPr>
        <p:txBody>
          <a:bodyPr wrap="square" lIns="0" tIns="0" rIns="0" bIns="0" rtlCol="0" anchor="t"/>
          <a:lstStyle/>
          <a:p>
            <a:pPr>
              <a:lnSpc>
                <a:spcPts val="2850"/>
              </a:lnSpc>
            </a:pPr>
            <a:r>
              <a:rPr lang="en-US">
                <a:solidFill>
                  <a:srgbClr val="E5E0DF"/>
                </a:solidFill>
                <a:ea typeface="+mn-lt"/>
                <a:cs typeface="+mn-lt"/>
              </a:rPr>
              <a:t>News shapes public opinion, influencing people's perceptions and beliefs. </a:t>
            </a:r>
            <a:endParaRPr lang="it-IT"/>
          </a:p>
        </p:txBody>
      </p:sp>
      <p:sp>
        <p:nvSpPr>
          <p:cNvPr id="5" name="Text 3"/>
          <p:cNvSpPr/>
          <p:nvPr/>
        </p:nvSpPr>
        <p:spPr>
          <a:xfrm>
            <a:off x="5332928" y="3634264"/>
            <a:ext cx="2953583" cy="354330"/>
          </a:xfrm>
          <a:prstGeom prst="rect">
            <a:avLst/>
          </a:prstGeom>
          <a:noFill/>
          <a:ln/>
        </p:spPr>
        <p:txBody>
          <a:bodyPr wrap="none" lIns="0" tIns="0" rIns="0" bIns="0" rtlCol="0" anchor="t"/>
          <a:lstStyle/>
          <a:p>
            <a:pPr>
              <a:lnSpc>
                <a:spcPts val="2750"/>
              </a:lnSpc>
            </a:pPr>
            <a:r>
              <a:rPr lang="en-US" sz="2200">
                <a:solidFill>
                  <a:srgbClr val="FFFFFF"/>
                </a:solidFill>
                <a:latin typeface="Saira Medium"/>
              </a:rPr>
              <a:t>Social Behaviors </a:t>
            </a:r>
          </a:p>
        </p:txBody>
      </p:sp>
      <p:sp>
        <p:nvSpPr>
          <p:cNvPr id="6" name="Text 4"/>
          <p:cNvSpPr/>
          <p:nvPr/>
        </p:nvSpPr>
        <p:spPr>
          <a:xfrm>
            <a:off x="5332928" y="4215408"/>
            <a:ext cx="3978116" cy="1451610"/>
          </a:xfrm>
          <a:prstGeom prst="rect">
            <a:avLst/>
          </a:prstGeom>
          <a:noFill/>
          <a:ln/>
        </p:spPr>
        <p:txBody>
          <a:bodyPr wrap="square" lIns="0" tIns="0" rIns="0" bIns="0" rtlCol="0" anchor="t"/>
          <a:lstStyle/>
          <a:p>
            <a:pPr>
              <a:lnSpc>
                <a:spcPts val="2850"/>
              </a:lnSpc>
            </a:pPr>
            <a:r>
              <a:rPr lang="en-US">
                <a:solidFill>
                  <a:srgbClr val="E5E0DF"/>
                </a:solidFill>
                <a:ea typeface="+mn-lt"/>
                <a:cs typeface="+mn-lt"/>
              </a:rPr>
              <a:t>The media can promote positive behaviors, such as solidarity, or negative ones, such as discrimination. </a:t>
            </a:r>
            <a:endParaRPr lang="it-IT"/>
          </a:p>
        </p:txBody>
      </p:sp>
      <p:sp>
        <p:nvSpPr>
          <p:cNvPr id="7" name="Text 5"/>
          <p:cNvSpPr/>
          <p:nvPr/>
        </p:nvSpPr>
        <p:spPr>
          <a:xfrm>
            <a:off x="9872067" y="3634264"/>
            <a:ext cx="2835235" cy="354330"/>
          </a:xfrm>
          <a:prstGeom prst="rect">
            <a:avLst/>
          </a:prstGeom>
          <a:noFill/>
          <a:ln/>
        </p:spPr>
        <p:txBody>
          <a:bodyPr wrap="none" lIns="0" tIns="0" rIns="0" bIns="0" rtlCol="0" anchor="t"/>
          <a:lstStyle/>
          <a:p>
            <a:pPr>
              <a:lnSpc>
                <a:spcPts val="2750"/>
              </a:lnSpc>
            </a:pPr>
            <a:r>
              <a:rPr lang="en-US" sz="2200">
                <a:solidFill>
                  <a:srgbClr val="FFFFFF"/>
                </a:solidFill>
                <a:latin typeface="Saira Medium"/>
              </a:rPr>
              <a:t>Decision-making processes</a:t>
            </a:r>
            <a:endParaRPr lang="en-US" sz="2200"/>
          </a:p>
        </p:txBody>
      </p:sp>
      <p:sp>
        <p:nvSpPr>
          <p:cNvPr id="8" name="Text 6"/>
          <p:cNvSpPr/>
          <p:nvPr/>
        </p:nvSpPr>
        <p:spPr>
          <a:xfrm>
            <a:off x="9872067" y="4215408"/>
            <a:ext cx="3978116" cy="1451610"/>
          </a:xfrm>
          <a:prstGeom prst="rect">
            <a:avLst/>
          </a:prstGeom>
          <a:noFill/>
          <a:ln/>
        </p:spPr>
        <p:txBody>
          <a:bodyPr wrap="square" lIns="0" tIns="0" rIns="0" bIns="0" rtlCol="0" anchor="t"/>
          <a:lstStyle/>
          <a:p>
            <a:pPr>
              <a:lnSpc>
                <a:spcPts val="2850"/>
              </a:lnSpc>
            </a:pPr>
            <a:r>
              <a:rPr lang="en-US">
                <a:solidFill>
                  <a:srgbClr val="E5E0DF"/>
                </a:solidFill>
                <a:ea typeface="+mn-lt"/>
                <a:cs typeface="+mn-lt"/>
              </a:rPr>
              <a:t>News influences individual and collective decisions, ranging from the choice of a product to the election of a leader. </a:t>
            </a:r>
            <a:endParaRPr lang="it-IT">
              <a:ea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Personalizzato</PresentationFormat>
  <Slides>12</Slides>
  <Notes>12</Notes>
  <HiddenSlides>0</HiddenSlides>
  <ScaleCrop>false</ScaleCrop>
  <HeadingPairs>
    <vt:vector size="4" baseType="variant">
      <vt:variant>
        <vt:lpstr>Tema</vt:lpstr>
      </vt:variant>
      <vt:variant>
        <vt:i4>1</vt:i4>
      </vt:variant>
      <vt:variant>
        <vt:lpstr>Titoli diapositive</vt:lpstr>
      </vt:variant>
      <vt:variant>
        <vt:i4>12</vt:i4>
      </vt:variant>
    </vt:vector>
  </HeadingPairs>
  <TitlesOfParts>
    <vt:vector size="13" baseType="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revision>8</cp:revision>
  <dcterms:created xsi:type="dcterms:W3CDTF">2024-10-05T14:02:34Z</dcterms:created>
  <dcterms:modified xsi:type="dcterms:W3CDTF">2024-10-17T06:40:20Z</dcterms:modified>
</cp:coreProperties>
</file>